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4" r:id="rId1"/>
  </p:sldMasterIdLst>
  <p:notesMasterIdLst>
    <p:notesMasterId r:id="rId25"/>
  </p:notesMasterIdLst>
  <p:sldIdLst>
    <p:sldId id="256" r:id="rId2"/>
    <p:sldId id="542" r:id="rId3"/>
    <p:sldId id="562" r:id="rId4"/>
    <p:sldId id="545" r:id="rId5"/>
    <p:sldId id="571" r:id="rId6"/>
    <p:sldId id="572" r:id="rId7"/>
    <p:sldId id="554" r:id="rId8"/>
    <p:sldId id="563" r:id="rId9"/>
    <p:sldId id="535" r:id="rId10"/>
    <p:sldId id="566" r:id="rId11"/>
    <p:sldId id="581" r:id="rId12"/>
    <p:sldId id="574" r:id="rId13"/>
    <p:sldId id="573" r:id="rId14"/>
    <p:sldId id="576" r:id="rId15"/>
    <p:sldId id="575" r:id="rId16"/>
    <p:sldId id="567" r:id="rId17"/>
    <p:sldId id="569" r:id="rId18"/>
    <p:sldId id="577" r:id="rId19"/>
    <p:sldId id="578" r:id="rId20"/>
    <p:sldId id="550" r:id="rId21"/>
    <p:sldId id="579" r:id="rId22"/>
    <p:sldId id="580" r:id="rId23"/>
    <p:sldId id="561"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5B6B2"/>
    <a:srgbClr val="3494BA"/>
    <a:srgbClr val="2D73B9"/>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34F5F2-4A97-404F-82A7-E4FB39B21247}" v="3" dt="2020-05-18T22:40:55.0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7608" autoAdjust="0"/>
  </p:normalViewPr>
  <p:slideViewPr>
    <p:cSldViewPr snapToGrid="0">
      <p:cViewPr varScale="1">
        <p:scale>
          <a:sx n="73" d="100"/>
          <a:sy n="73" d="100"/>
        </p:scale>
        <p:origin x="2592" y="72"/>
      </p:cViewPr>
      <p:guideLst/>
    </p:cSldViewPr>
  </p:slideViewPr>
  <p:notesTextViewPr>
    <p:cViewPr>
      <p:scale>
        <a:sx n="1" d="1"/>
        <a:sy n="1" d="1"/>
      </p:scale>
      <p:origin x="0" y="0"/>
    </p:cViewPr>
  </p:notesTextViewPr>
  <p:sorterViewPr>
    <p:cViewPr varScale="1">
      <p:scale>
        <a:sx n="1" d="1"/>
        <a:sy n="1" d="1"/>
      </p:scale>
      <p:origin x="0" y="-2569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 O'Brien" userId="daeb6371-4893-4d54-8a6a-511b46543979" providerId="ADAL" clId="{9134F5F2-4A97-404F-82A7-E4FB39B21247}"/>
    <pc:docChg chg="modSld">
      <pc:chgData name="Meg O'Brien" userId="daeb6371-4893-4d54-8a6a-511b46543979" providerId="ADAL" clId="{9134F5F2-4A97-404F-82A7-E4FB39B21247}" dt="2020-05-18T22:42:18.619" v="4" actId="20577"/>
      <pc:docMkLst>
        <pc:docMk/>
      </pc:docMkLst>
      <pc:sldChg chg="modSp">
        <pc:chgData name="Meg O'Brien" userId="daeb6371-4893-4d54-8a6a-511b46543979" providerId="ADAL" clId="{9134F5F2-4A97-404F-82A7-E4FB39B21247}" dt="2020-05-18T22:40:55.020" v="2" actId="20577"/>
        <pc:sldMkLst>
          <pc:docMk/>
          <pc:sldMk cId="3213615863" sldId="562"/>
        </pc:sldMkLst>
        <pc:graphicFrameChg chg="mod">
          <ac:chgData name="Meg O'Brien" userId="daeb6371-4893-4d54-8a6a-511b46543979" providerId="ADAL" clId="{9134F5F2-4A97-404F-82A7-E4FB39B21247}" dt="2020-05-18T22:40:55.020" v="2" actId="20577"/>
          <ac:graphicFrameMkLst>
            <pc:docMk/>
            <pc:sldMk cId="3213615863" sldId="562"/>
            <ac:graphicFrameMk id="4" creationId="{4AA17DB7-CC33-4EAC-9C0A-284E1BC4D696}"/>
          </ac:graphicFrameMkLst>
        </pc:graphicFrameChg>
      </pc:sldChg>
      <pc:sldChg chg="modSp">
        <pc:chgData name="Meg O'Brien" userId="daeb6371-4893-4d54-8a6a-511b46543979" providerId="ADAL" clId="{9134F5F2-4A97-404F-82A7-E4FB39B21247}" dt="2020-05-18T22:42:18.619" v="4" actId="20577"/>
        <pc:sldMkLst>
          <pc:docMk/>
          <pc:sldMk cId="1379954446" sldId="578"/>
        </pc:sldMkLst>
        <pc:spChg chg="mod">
          <ac:chgData name="Meg O'Brien" userId="daeb6371-4893-4d54-8a6a-511b46543979" providerId="ADAL" clId="{9134F5F2-4A97-404F-82A7-E4FB39B21247}" dt="2020-05-18T22:42:18.619" v="4" actId="20577"/>
          <ac:spMkLst>
            <pc:docMk/>
            <pc:sldMk cId="1379954446" sldId="578"/>
            <ac:spMk id="2" creationId="{AB86F6D0-E22C-4985-9365-53B3C97F368E}"/>
          </ac:spMkLst>
        </pc:spChg>
      </pc:sldChg>
    </pc:docChg>
  </pc:docChgLst>
</pc:chgInfo>
</file>

<file path=ppt/diagrams/_rels/data1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12.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ata15.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ata16.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image" Target="../media/image19.png"/></Relationships>
</file>

<file path=ppt/diagrams/_rels/data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ata22.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1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rawing15.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rawing16.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image" Target="../media/image19.png"/></Relationships>
</file>

<file path=ppt/diagrams/_rels/drawing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rawing22.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EF6920-D77F-4AC8-95A1-55DDCA5C86F0}"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0C65F7E-8A27-4AED-9BBF-CE9CDFE8B9CB}">
      <dgm:prSet phldrT="[Text]"/>
      <dgm:spPr/>
      <dgm:t>
        <a:bodyPr/>
        <a:lstStyle/>
        <a:p>
          <a:r>
            <a:rPr lang="en-US" dirty="0"/>
            <a:t>Staff who supervise workers with potential exposure to hazardous drugs </a:t>
          </a:r>
        </a:p>
      </dgm:t>
    </dgm:pt>
    <dgm:pt modelId="{E2123002-E14D-46B0-95CF-76196D54368B}" type="parTrans" cxnId="{359D2517-F3F6-4EAE-BF60-AA332A098558}">
      <dgm:prSet/>
      <dgm:spPr/>
      <dgm:t>
        <a:bodyPr/>
        <a:lstStyle/>
        <a:p>
          <a:endParaRPr lang="en-US"/>
        </a:p>
      </dgm:t>
    </dgm:pt>
    <dgm:pt modelId="{A9DD21CD-9F15-4EC3-A829-852E12A7A00F}" type="sibTrans" cxnId="{359D2517-F3F6-4EAE-BF60-AA332A098558}">
      <dgm:prSet/>
      <dgm:spPr/>
      <dgm:t>
        <a:bodyPr/>
        <a:lstStyle/>
        <a:p>
          <a:endParaRPr lang="en-US"/>
        </a:p>
      </dgm:t>
    </dgm:pt>
    <dgm:pt modelId="{1BF45097-32AA-4813-A8B4-BAA7A47216B0}">
      <dgm:prSet/>
      <dgm:spPr/>
      <dgm:t>
        <a:bodyPr/>
        <a:lstStyle/>
        <a:p>
          <a:r>
            <a:rPr lang="en-US" dirty="0"/>
            <a:t>These staff may include facility administration, physicians, lead pharmacists, and lead nurses</a:t>
          </a:r>
        </a:p>
      </dgm:t>
    </dgm:pt>
    <dgm:pt modelId="{9BD4BC81-A95C-4928-913B-EF1B0353B625}" type="parTrans" cxnId="{925A82AA-B34D-4B35-A16C-15C1AABAECC1}">
      <dgm:prSet/>
      <dgm:spPr/>
      <dgm:t>
        <a:bodyPr/>
        <a:lstStyle/>
        <a:p>
          <a:endParaRPr lang="en-US"/>
        </a:p>
      </dgm:t>
    </dgm:pt>
    <dgm:pt modelId="{F50AC734-9508-4E93-BB12-51D44F96355D}" type="sibTrans" cxnId="{925A82AA-B34D-4B35-A16C-15C1AABAECC1}">
      <dgm:prSet/>
      <dgm:spPr/>
      <dgm:t>
        <a:bodyPr/>
        <a:lstStyle/>
        <a:p>
          <a:endParaRPr lang="en-US"/>
        </a:p>
      </dgm:t>
    </dgm:pt>
    <dgm:pt modelId="{7DCC1B80-DDE5-46A6-B23F-F8A4352A6157}" type="pres">
      <dgm:prSet presAssocID="{A6EF6920-D77F-4AC8-95A1-55DDCA5C86F0}" presName="vert0" presStyleCnt="0">
        <dgm:presLayoutVars>
          <dgm:dir/>
          <dgm:animOne val="branch"/>
          <dgm:animLvl val="lvl"/>
        </dgm:presLayoutVars>
      </dgm:prSet>
      <dgm:spPr/>
    </dgm:pt>
    <dgm:pt modelId="{F1D9282F-7756-4F23-B27E-D064B84FE155}" type="pres">
      <dgm:prSet presAssocID="{D0C65F7E-8A27-4AED-9BBF-CE9CDFE8B9CB}" presName="thickLine" presStyleLbl="alignNode1" presStyleIdx="0" presStyleCnt="2"/>
      <dgm:spPr/>
    </dgm:pt>
    <dgm:pt modelId="{7B8D9EE6-E5B2-48CD-9879-1A6D629CBB3B}" type="pres">
      <dgm:prSet presAssocID="{D0C65F7E-8A27-4AED-9BBF-CE9CDFE8B9CB}" presName="horz1" presStyleCnt="0"/>
      <dgm:spPr/>
    </dgm:pt>
    <dgm:pt modelId="{421E3C7F-0AA8-4C14-B01C-BC7662EB52E9}" type="pres">
      <dgm:prSet presAssocID="{D0C65F7E-8A27-4AED-9BBF-CE9CDFE8B9CB}" presName="tx1" presStyleLbl="revTx" presStyleIdx="0" presStyleCnt="2"/>
      <dgm:spPr/>
    </dgm:pt>
    <dgm:pt modelId="{10262DA0-7FB0-490F-9C21-D8D2D137F93F}" type="pres">
      <dgm:prSet presAssocID="{D0C65F7E-8A27-4AED-9BBF-CE9CDFE8B9CB}" presName="vert1" presStyleCnt="0"/>
      <dgm:spPr/>
    </dgm:pt>
    <dgm:pt modelId="{3D28F14C-9D03-4F18-9561-DABFE9966CE1}" type="pres">
      <dgm:prSet presAssocID="{1BF45097-32AA-4813-A8B4-BAA7A47216B0}" presName="thickLine" presStyleLbl="alignNode1" presStyleIdx="1" presStyleCnt="2"/>
      <dgm:spPr/>
    </dgm:pt>
    <dgm:pt modelId="{7A98B5B3-8986-498C-8206-D053BF31F3EC}" type="pres">
      <dgm:prSet presAssocID="{1BF45097-32AA-4813-A8B4-BAA7A47216B0}" presName="horz1" presStyleCnt="0"/>
      <dgm:spPr/>
    </dgm:pt>
    <dgm:pt modelId="{CCBD87A2-4A06-4B14-B99F-B18C8508CA13}" type="pres">
      <dgm:prSet presAssocID="{1BF45097-32AA-4813-A8B4-BAA7A47216B0}" presName="tx1" presStyleLbl="revTx" presStyleIdx="1" presStyleCnt="2"/>
      <dgm:spPr/>
    </dgm:pt>
    <dgm:pt modelId="{3F06059C-88C1-477A-B8C1-BF9F1D90201D}" type="pres">
      <dgm:prSet presAssocID="{1BF45097-32AA-4813-A8B4-BAA7A47216B0}" presName="vert1" presStyleCnt="0"/>
      <dgm:spPr/>
    </dgm:pt>
  </dgm:ptLst>
  <dgm:cxnLst>
    <dgm:cxn modelId="{359D2517-F3F6-4EAE-BF60-AA332A098558}" srcId="{A6EF6920-D77F-4AC8-95A1-55DDCA5C86F0}" destId="{D0C65F7E-8A27-4AED-9BBF-CE9CDFE8B9CB}" srcOrd="0" destOrd="0" parTransId="{E2123002-E14D-46B0-95CF-76196D54368B}" sibTransId="{A9DD21CD-9F15-4EC3-A829-852E12A7A00F}"/>
    <dgm:cxn modelId="{925A82AA-B34D-4B35-A16C-15C1AABAECC1}" srcId="{A6EF6920-D77F-4AC8-95A1-55DDCA5C86F0}" destId="{1BF45097-32AA-4813-A8B4-BAA7A47216B0}" srcOrd="1" destOrd="0" parTransId="{9BD4BC81-A95C-4928-913B-EF1B0353B625}" sibTransId="{F50AC734-9508-4E93-BB12-51D44F96355D}"/>
    <dgm:cxn modelId="{122FDDCB-8B67-4618-8809-B78861648645}" type="presOf" srcId="{1BF45097-32AA-4813-A8B4-BAA7A47216B0}" destId="{CCBD87A2-4A06-4B14-B99F-B18C8508CA13}" srcOrd="0" destOrd="0" presId="urn:microsoft.com/office/officeart/2008/layout/LinedList"/>
    <dgm:cxn modelId="{BBE31AE8-DCB3-4FFD-B18A-C4E21EE6319B}" type="presOf" srcId="{A6EF6920-D77F-4AC8-95A1-55DDCA5C86F0}" destId="{7DCC1B80-DDE5-46A6-B23F-F8A4352A6157}" srcOrd="0" destOrd="0" presId="urn:microsoft.com/office/officeart/2008/layout/LinedList"/>
    <dgm:cxn modelId="{ED37F8F7-39C6-4007-85CB-3E7A641E233E}" type="presOf" srcId="{D0C65F7E-8A27-4AED-9BBF-CE9CDFE8B9CB}" destId="{421E3C7F-0AA8-4C14-B01C-BC7662EB52E9}" srcOrd="0" destOrd="0" presId="urn:microsoft.com/office/officeart/2008/layout/LinedList"/>
    <dgm:cxn modelId="{BFA5F2B9-5035-49AF-84BC-2AECAD57DD16}" type="presParOf" srcId="{7DCC1B80-DDE5-46A6-B23F-F8A4352A6157}" destId="{F1D9282F-7756-4F23-B27E-D064B84FE155}" srcOrd="0" destOrd="0" presId="urn:microsoft.com/office/officeart/2008/layout/LinedList"/>
    <dgm:cxn modelId="{356251A5-73E8-4030-B3FB-9DEACF3014EE}" type="presParOf" srcId="{7DCC1B80-DDE5-46A6-B23F-F8A4352A6157}" destId="{7B8D9EE6-E5B2-48CD-9879-1A6D629CBB3B}" srcOrd="1" destOrd="0" presId="urn:microsoft.com/office/officeart/2008/layout/LinedList"/>
    <dgm:cxn modelId="{97E2B079-C15B-4749-A099-72E5AD21F08C}" type="presParOf" srcId="{7B8D9EE6-E5B2-48CD-9879-1A6D629CBB3B}" destId="{421E3C7F-0AA8-4C14-B01C-BC7662EB52E9}" srcOrd="0" destOrd="0" presId="urn:microsoft.com/office/officeart/2008/layout/LinedList"/>
    <dgm:cxn modelId="{682C7CDE-E70B-4603-868A-2AE8F494930F}" type="presParOf" srcId="{7B8D9EE6-E5B2-48CD-9879-1A6D629CBB3B}" destId="{10262DA0-7FB0-490F-9C21-D8D2D137F93F}" srcOrd="1" destOrd="0" presId="urn:microsoft.com/office/officeart/2008/layout/LinedList"/>
    <dgm:cxn modelId="{244E837E-05AD-425E-9140-0D13BA24E242}" type="presParOf" srcId="{7DCC1B80-DDE5-46A6-B23F-F8A4352A6157}" destId="{3D28F14C-9D03-4F18-9561-DABFE9966CE1}" srcOrd="2" destOrd="0" presId="urn:microsoft.com/office/officeart/2008/layout/LinedList"/>
    <dgm:cxn modelId="{E9B06A20-AFB3-46EB-AB1C-087B466AFAA7}" type="presParOf" srcId="{7DCC1B80-DDE5-46A6-B23F-F8A4352A6157}" destId="{7A98B5B3-8986-498C-8206-D053BF31F3EC}" srcOrd="3" destOrd="0" presId="urn:microsoft.com/office/officeart/2008/layout/LinedList"/>
    <dgm:cxn modelId="{04397304-D8E8-4685-9495-E7EADAF74761}" type="presParOf" srcId="{7A98B5B3-8986-498C-8206-D053BF31F3EC}" destId="{CCBD87A2-4A06-4B14-B99F-B18C8508CA13}" srcOrd="0" destOrd="0" presId="urn:microsoft.com/office/officeart/2008/layout/LinedList"/>
    <dgm:cxn modelId="{C79BF0C1-234D-42B2-A1B5-FFCF31615522}" type="presParOf" srcId="{7A98B5B3-8986-498C-8206-D053BF31F3EC}" destId="{3F06059C-88C1-477A-B8C1-BF9F1D90201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2EF6467-F5A0-41D2-8E14-057BC1273060}"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pt>
    <dgm:pt modelId="{A8182209-4FC3-47E4-AFC8-87F4680290A6}">
      <dgm:prSet phldrT="[Text]"/>
      <dgm:spPr/>
      <dgm:t>
        <a:bodyPr/>
        <a:lstStyle/>
        <a:p>
          <a:pPr>
            <a:lnSpc>
              <a:spcPct val="100000"/>
            </a:lnSpc>
            <a:defRPr cap="all"/>
          </a:pPr>
          <a:r>
            <a:rPr lang="en-US" b="1" dirty="0">
              <a:effectLst/>
              <a:latin typeface="+mn-lt"/>
              <a:ea typeface="+mn-ea"/>
              <a:cs typeface="+mn-cs"/>
            </a:rPr>
            <a:t>Medical and work history</a:t>
          </a:r>
          <a:endParaRPr lang="en-US" b="1" dirty="0"/>
        </a:p>
      </dgm:t>
    </dgm:pt>
    <dgm:pt modelId="{42EF89E4-7A2A-48AF-99D8-23E596347FE1}" type="parTrans" cxnId="{34095079-0AF6-4EB4-A723-A7FA7A5AB4D1}">
      <dgm:prSet/>
      <dgm:spPr/>
      <dgm:t>
        <a:bodyPr/>
        <a:lstStyle/>
        <a:p>
          <a:endParaRPr lang="en-US" sz="2000"/>
        </a:p>
      </dgm:t>
    </dgm:pt>
    <dgm:pt modelId="{DDC2F60C-C5E1-4B7E-991A-C084DF171AEC}" type="sibTrans" cxnId="{34095079-0AF6-4EB4-A723-A7FA7A5AB4D1}">
      <dgm:prSet phldrT="01" phldr="0"/>
      <dgm:spPr/>
      <dgm:t>
        <a:bodyPr/>
        <a:lstStyle/>
        <a:p>
          <a:endParaRPr lang="en-US"/>
        </a:p>
      </dgm:t>
    </dgm:pt>
    <dgm:pt modelId="{6DDE0389-08E4-45CC-9327-4D53893DA2F1}" type="pres">
      <dgm:prSet presAssocID="{E2EF6467-F5A0-41D2-8E14-057BC1273060}" presName="root" presStyleCnt="0">
        <dgm:presLayoutVars>
          <dgm:dir/>
          <dgm:resizeHandles val="exact"/>
        </dgm:presLayoutVars>
      </dgm:prSet>
      <dgm:spPr/>
    </dgm:pt>
    <dgm:pt modelId="{48766859-0B97-417B-B1E8-A29A7AE7CD05}" type="pres">
      <dgm:prSet presAssocID="{A8182209-4FC3-47E4-AFC8-87F4680290A6}" presName="compNode" presStyleCnt="0"/>
      <dgm:spPr/>
    </dgm:pt>
    <dgm:pt modelId="{7DEB9135-E1D9-403C-A3D0-0B9F5A4EB3AE}" type="pres">
      <dgm:prSet presAssocID="{A8182209-4FC3-47E4-AFC8-87F4680290A6}" presName="iconBgRect" presStyleLbl="bgShp" presStyleIdx="0" presStyleCnt="1"/>
      <dgm:spPr/>
    </dgm:pt>
    <dgm:pt modelId="{159A1190-16BC-4256-AC89-5D6ADA97E965}" type="pres">
      <dgm:prSet presAssocID="{A8182209-4FC3-47E4-AFC8-87F4680290A6}"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6E637AFA-AF11-4E3D-A84B-3DDA6C42E1AE}" type="pres">
      <dgm:prSet presAssocID="{A8182209-4FC3-47E4-AFC8-87F4680290A6}" presName="spaceRect" presStyleCnt="0"/>
      <dgm:spPr/>
    </dgm:pt>
    <dgm:pt modelId="{FD70C29D-0524-47DA-B894-D006B1183BF0}" type="pres">
      <dgm:prSet presAssocID="{A8182209-4FC3-47E4-AFC8-87F4680290A6}" presName="textRect" presStyleLbl="revTx" presStyleIdx="0" presStyleCnt="1">
        <dgm:presLayoutVars>
          <dgm:chMax val="1"/>
          <dgm:chPref val="1"/>
        </dgm:presLayoutVars>
      </dgm:prSet>
      <dgm:spPr/>
    </dgm:pt>
  </dgm:ptLst>
  <dgm:cxnLst>
    <dgm:cxn modelId="{76140F3A-E442-466A-864D-D3B599FB7C59}" type="presOf" srcId="{E2EF6467-F5A0-41D2-8E14-057BC1273060}" destId="{6DDE0389-08E4-45CC-9327-4D53893DA2F1}" srcOrd="0" destOrd="0" presId="urn:microsoft.com/office/officeart/2018/5/layout/IconCircleLabelList"/>
    <dgm:cxn modelId="{93ACF550-A520-425F-BA77-9CEDCDD1FF92}" type="presOf" srcId="{A8182209-4FC3-47E4-AFC8-87F4680290A6}" destId="{FD70C29D-0524-47DA-B894-D006B1183BF0}" srcOrd="0" destOrd="0" presId="urn:microsoft.com/office/officeart/2018/5/layout/IconCircleLabelList"/>
    <dgm:cxn modelId="{34095079-0AF6-4EB4-A723-A7FA7A5AB4D1}" srcId="{E2EF6467-F5A0-41D2-8E14-057BC1273060}" destId="{A8182209-4FC3-47E4-AFC8-87F4680290A6}" srcOrd="0" destOrd="0" parTransId="{42EF89E4-7A2A-48AF-99D8-23E596347FE1}" sibTransId="{DDC2F60C-C5E1-4B7E-991A-C084DF171AEC}"/>
    <dgm:cxn modelId="{64674B60-AE0C-422C-B18E-D6563BA24C0D}" type="presParOf" srcId="{6DDE0389-08E4-45CC-9327-4D53893DA2F1}" destId="{48766859-0B97-417B-B1E8-A29A7AE7CD05}" srcOrd="0" destOrd="0" presId="urn:microsoft.com/office/officeart/2018/5/layout/IconCircleLabelList"/>
    <dgm:cxn modelId="{34C40FEA-A0E3-4C2B-BB55-B48EC7DDE3E4}" type="presParOf" srcId="{48766859-0B97-417B-B1E8-A29A7AE7CD05}" destId="{7DEB9135-E1D9-403C-A3D0-0B9F5A4EB3AE}" srcOrd="0" destOrd="0" presId="urn:microsoft.com/office/officeart/2018/5/layout/IconCircleLabelList"/>
    <dgm:cxn modelId="{124A3007-ED0F-4F45-8615-EA34D54A8397}" type="presParOf" srcId="{48766859-0B97-417B-B1E8-A29A7AE7CD05}" destId="{159A1190-16BC-4256-AC89-5D6ADA97E965}" srcOrd="1" destOrd="0" presId="urn:microsoft.com/office/officeart/2018/5/layout/IconCircleLabelList"/>
    <dgm:cxn modelId="{8F995FF2-FF5E-4C5D-ABC2-9D11EEE28D54}" type="presParOf" srcId="{48766859-0B97-417B-B1E8-A29A7AE7CD05}" destId="{6E637AFA-AF11-4E3D-A84B-3DDA6C42E1AE}" srcOrd="2" destOrd="0" presId="urn:microsoft.com/office/officeart/2018/5/layout/IconCircleLabelList"/>
    <dgm:cxn modelId="{E963FFCC-D0E5-4D67-A71B-7E8C8D17F8BB}" type="presParOf" srcId="{48766859-0B97-417B-B1E8-A29A7AE7CD05}" destId="{FD70C29D-0524-47DA-B894-D006B1183BF0}"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5DD8E7F-BD54-4371-A714-79CFF606DEFC}"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87AF391B-DD50-4A8B-9332-6E678693B0AB}">
      <dgm:prSet phldrT="[Text]" custT="1"/>
      <dgm:spPr/>
      <dgm:t>
        <a:bodyPr/>
        <a:lstStyle/>
        <a:p>
          <a:r>
            <a:rPr lang="en-US" sz="2800" dirty="0">
              <a:solidFill>
                <a:schemeClr val="tx1"/>
              </a:solidFill>
              <a:effectLst/>
              <a:latin typeface="+mn-lt"/>
              <a:ea typeface="+mn-ea"/>
              <a:cs typeface="+mn-cs"/>
            </a:rPr>
            <a:t>Records of drugs and quantities handled</a:t>
          </a:r>
          <a:endParaRPr lang="en-US" sz="2800" dirty="0"/>
        </a:p>
      </dgm:t>
    </dgm:pt>
    <dgm:pt modelId="{9DDF4C1F-95E4-4F69-A459-B1DBAFDE1640}" type="parTrans" cxnId="{2D0F5D16-FD22-4A8E-8106-444B1A552E9D}">
      <dgm:prSet/>
      <dgm:spPr/>
      <dgm:t>
        <a:bodyPr/>
        <a:lstStyle/>
        <a:p>
          <a:endParaRPr lang="en-US" sz="2800"/>
        </a:p>
      </dgm:t>
    </dgm:pt>
    <dgm:pt modelId="{80F07232-9D5C-4170-B675-0A832F0C75D9}" type="sibTrans" cxnId="{2D0F5D16-FD22-4A8E-8106-444B1A552E9D}">
      <dgm:prSet/>
      <dgm:spPr/>
      <dgm:t>
        <a:bodyPr/>
        <a:lstStyle/>
        <a:p>
          <a:endParaRPr lang="en-US" sz="2800"/>
        </a:p>
      </dgm:t>
    </dgm:pt>
    <dgm:pt modelId="{019DF0E9-417F-4FFD-AAA3-5F79A743C3DD}">
      <dgm:prSet phldrT="[Text]" custT="1"/>
      <dgm:spPr/>
      <dgm:t>
        <a:bodyPr/>
        <a:lstStyle/>
        <a:p>
          <a:r>
            <a:rPr lang="en-US" sz="2800" dirty="0">
              <a:solidFill>
                <a:schemeClr val="tx1"/>
              </a:solidFill>
              <a:effectLst/>
              <a:latin typeface="+mn-lt"/>
              <a:ea typeface="+mn-ea"/>
              <a:cs typeface="+mn-cs"/>
            </a:rPr>
            <a:t>Hours spent handling these drugs per week</a:t>
          </a:r>
          <a:endParaRPr lang="en-US" sz="2800" dirty="0">
            <a:effectLst/>
            <a:latin typeface="+mn-lt"/>
            <a:ea typeface="+mn-ea"/>
            <a:cs typeface="+mn-cs"/>
          </a:endParaRPr>
        </a:p>
      </dgm:t>
    </dgm:pt>
    <dgm:pt modelId="{224B2B74-4426-4F8B-83B9-43F5C064680A}" type="parTrans" cxnId="{3FD07A22-A668-4707-A979-F9C63189D9FA}">
      <dgm:prSet/>
      <dgm:spPr/>
      <dgm:t>
        <a:bodyPr/>
        <a:lstStyle/>
        <a:p>
          <a:endParaRPr lang="en-US" sz="2800"/>
        </a:p>
      </dgm:t>
    </dgm:pt>
    <dgm:pt modelId="{DEDF2361-A9F5-4119-BA45-EBE7C3621D55}" type="sibTrans" cxnId="{3FD07A22-A668-4707-A979-F9C63189D9FA}">
      <dgm:prSet/>
      <dgm:spPr/>
      <dgm:t>
        <a:bodyPr/>
        <a:lstStyle/>
        <a:p>
          <a:endParaRPr lang="en-US" sz="2800"/>
        </a:p>
      </dgm:t>
    </dgm:pt>
    <dgm:pt modelId="{18DC697A-E6E0-4098-80C7-1DE4854ADC97}">
      <dgm:prSet phldrT="[Text]" custT="1"/>
      <dgm:spPr/>
      <dgm:t>
        <a:bodyPr/>
        <a:lstStyle/>
        <a:p>
          <a:r>
            <a:rPr lang="en-US" sz="2800" dirty="0">
              <a:solidFill>
                <a:schemeClr val="tx1"/>
              </a:solidFill>
              <a:effectLst/>
              <a:latin typeface="+mn-lt"/>
              <a:ea typeface="+mn-ea"/>
              <a:cs typeface="+mn-cs"/>
            </a:rPr>
            <a:t>Number of preparations or administrations per week</a:t>
          </a:r>
          <a:endParaRPr lang="en-US" sz="2800" dirty="0"/>
        </a:p>
      </dgm:t>
    </dgm:pt>
    <dgm:pt modelId="{79DD900A-C743-478F-BA91-A98FD854A893}" type="parTrans" cxnId="{9A936A79-422D-49D6-97AB-3B1D54BCEECF}">
      <dgm:prSet/>
      <dgm:spPr/>
      <dgm:t>
        <a:bodyPr/>
        <a:lstStyle/>
        <a:p>
          <a:endParaRPr lang="en-US" sz="2800"/>
        </a:p>
      </dgm:t>
    </dgm:pt>
    <dgm:pt modelId="{9503F350-D96A-4105-8760-BEF3AFDB6B40}" type="sibTrans" cxnId="{9A936A79-422D-49D6-97AB-3B1D54BCEECF}">
      <dgm:prSet/>
      <dgm:spPr/>
      <dgm:t>
        <a:bodyPr/>
        <a:lstStyle/>
        <a:p>
          <a:endParaRPr lang="en-US" sz="2800"/>
        </a:p>
      </dgm:t>
    </dgm:pt>
    <dgm:pt modelId="{95BB0A78-8721-41E9-BAB3-C191C16E3524}">
      <dgm:prSet phldrT="[Text]" custT="1"/>
      <dgm:spPr/>
      <dgm:t>
        <a:bodyPr/>
        <a:lstStyle/>
        <a:p>
          <a:r>
            <a:rPr lang="en-US" sz="2800" dirty="0">
              <a:solidFill>
                <a:schemeClr val="tx1"/>
              </a:solidFill>
              <a:effectLst/>
              <a:latin typeface="+mn-lt"/>
              <a:ea typeface="+mn-ea"/>
              <a:cs typeface="+mn-cs"/>
            </a:rPr>
            <a:t>Over-exposure events</a:t>
          </a:r>
          <a:endParaRPr lang="en-US" sz="2800" dirty="0"/>
        </a:p>
      </dgm:t>
    </dgm:pt>
    <dgm:pt modelId="{135C34A6-82FF-4B68-B5B0-69796DA1D581}" type="parTrans" cxnId="{39E71869-09C1-4366-BE6B-04656621EBE6}">
      <dgm:prSet/>
      <dgm:spPr/>
      <dgm:t>
        <a:bodyPr/>
        <a:lstStyle/>
        <a:p>
          <a:endParaRPr lang="en-US" sz="2800"/>
        </a:p>
      </dgm:t>
    </dgm:pt>
    <dgm:pt modelId="{61688569-BAAC-455B-A830-FD7BE2892533}" type="sibTrans" cxnId="{39E71869-09C1-4366-BE6B-04656621EBE6}">
      <dgm:prSet/>
      <dgm:spPr/>
      <dgm:t>
        <a:bodyPr/>
        <a:lstStyle/>
        <a:p>
          <a:endParaRPr lang="en-US" sz="2800"/>
        </a:p>
      </dgm:t>
    </dgm:pt>
    <dgm:pt modelId="{49DC0E8D-B1FA-4CA4-8969-1F92A41FD5F4}" type="pres">
      <dgm:prSet presAssocID="{85DD8E7F-BD54-4371-A714-79CFF606DEFC}" presName="vert0" presStyleCnt="0">
        <dgm:presLayoutVars>
          <dgm:dir/>
          <dgm:animOne val="branch"/>
          <dgm:animLvl val="lvl"/>
        </dgm:presLayoutVars>
      </dgm:prSet>
      <dgm:spPr/>
    </dgm:pt>
    <dgm:pt modelId="{00789AD2-C217-465B-8482-D4EDA5317AAC}" type="pres">
      <dgm:prSet presAssocID="{87AF391B-DD50-4A8B-9332-6E678693B0AB}" presName="thickLine" presStyleLbl="alignNode1" presStyleIdx="0" presStyleCnt="4"/>
      <dgm:spPr/>
    </dgm:pt>
    <dgm:pt modelId="{289BB9D7-7F5E-4B4E-9FA7-E717F56C08E2}" type="pres">
      <dgm:prSet presAssocID="{87AF391B-DD50-4A8B-9332-6E678693B0AB}" presName="horz1" presStyleCnt="0"/>
      <dgm:spPr/>
    </dgm:pt>
    <dgm:pt modelId="{9BD22ED9-C0F9-4A39-A603-E080E6EE258D}" type="pres">
      <dgm:prSet presAssocID="{87AF391B-DD50-4A8B-9332-6E678693B0AB}" presName="tx1" presStyleLbl="revTx" presStyleIdx="0" presStyleCnt="4"/>
      <dgm:spPr/>
    </dgm:pt>
    <dgm:pt modelId="{A4CA2B39-424C-44D2-BB16-BF8C82AFF1BE}" type="pres">
      <dgm:prSet presAssocID="{87AF391B-DD50-4A8B-9332-6E678693B0AB}" presName="vert1" presStyleCnt="0"/>
      <dgm:spPr/>
    </dgm:pt>
    <dgm:pt modelId="{F6019DCA-D9EC-44FE-B9ED-93C82DD52D02}" type="pres">
      <dgm:prSet presAssocID="{019DF0E9-417F-4FFD-AAA3-5F79A743C3DD}" presName="thickLine" presStyleLbl="alignNode1" presStyleIdx="1" presStyleCnt="4"/>
      <dgm:spPr/>
    </dgm:pt>
    <dgm:pt modelId="{C89E46FD-33F3-4B36-A061-59A8F95C53A7}" type="pres">
      <dgm:prSet presAssocID="{019DF0E9-417F-4FFD-AAA3-5F79A743C3DD}" presName="horz1" presStyleCnt="0"/>
      <dgm:spPr/>
    </dgm:pt>
    <dgm:pt modelId="{D0C8C6B8-E835-4897-8D0F-626C02A11858}" type="pres">
      <dgm:prSet presAssocID="{019DF0E9-417F-4FFD-AAA3-5F79A743C3DD}" presName="tx1" presStyleLbl="revTx" presStyleIdx="1" presStyleCnt="4"/>
      <dgm:spPr/>
    </dgm:pt>
    <dgm:pt modelId="{785EAAE4-EAEF-4299-8E26-D887B5F0FB4D}" type="pres">
      <dgm:prSet presAssocID="{019DF0E9-417F-4FFD-AAA3-5F79A743C3DD}" presName="vert1" presStyleCnt="0"/>
      <dgm:spPr/>
    </dgm:pt>
    <dgm:pt modelId="{61452FE1-86E9-4A35-9FF1-E6F8AFE8362E}" type="pres">
      <dgm:prSet presAssocID="{18DC697A-E6E0-4098-80C7-1DE4854ADC97}" presName="thickLine" presStyleLbl="alignNode1" presStyleIdx="2" presStyleCnt="4"/>
      <dgm:spPr/>
    </dgm:pt>
    <dgm:pt modelId="{56EAE60B-6662-40A0-9422-864698E65BC8}" type="pres">
      <dgm:prSet presAssocID="{18DC697A-E6E0-4098-80C7-1DE4854ADC97}" presName="horz1" presStyleCnt="0"/>
      <dgm:spPr/>
    </dgm:pt>
    <dgm:pt modelId="{2AAB6226-D282-482C-8EFD-58117ACFDC48}" type="pres">
      <dgm:prSet presAssocID="{18DC697A-E6E0-4098-80C7-1DE4854ADC97}" presName="tx1" presStyleLbl="revTx" presStyleIdx="2" presStyleCnt="4"/>
      <dgm:spPr/>
    </dgm:pt>
    <dgm:pt modelId="{60E5EAB7-2098-4D5E-B6EA-48FFF2FD0C0C}" type="pres">
      <dgm:prSet presAssocID="{18DC697A-E6E0-4098-80C7-1DE4854ADC97}" presName="vert1" presStyleCnt="0"/>
      <dgm:spPr/>
    </dgm:pt>
    <dgm:pt modelId="{1A1ABC4B-9A2F-49E8-BA42-92458054437D}" type="pres">
      <dgm:prSet presAssocID="{95BB0A78-8721-41E9-BAB3-C191C16E3524}" presName="thickLine" presStyleLbl="alignNode1" presStyleIdx="3" presStyleCnt="4"/>
      <dgm:spPr/>
    </dgm:pt>
    <dgm:pt modelId="{331B6AD0-A3C5-4FFF-B012-29B597CB7D36}" type="pres">
      <dgm:prSet presAssocID="{95BB0A78-8721-41E9-BAB3-C191C16E3524}" presName="horz1" presStyleCnt="0"/>
      <dgm:spPr/>
    </dgm:pt>
    <dgm:pt modelId="{1FDC7650-C06A-45BC-9143-AE2AB8FAC41D}" type="pres">
      <dgm:prSet presAssocID="{95BB0A78-8721-41E9-BAB3-C191C16E3524}" presName="tx1" presStyleLbl="revTx" presStyleIdx="3" presStyleCnt="4"/>
      <dgm:spPr/>
    </dgm:pt>
    <dgm:pt modelId="{AD6D7ABC-F6E6-49EB-9DE3-58F579F88B2A}" type="pres">
      <dgm:prSet presAssocID="{95BB0A78-8721-41E9-BAB3-C191C16E3524}" presName="vert1" presStyleCnt="0"/>
      <dgm:spPr/>
    </dgm:pt>
  </dgm:ptLst>
  <dgm:cxnLst>
    <dgm:cxn modelId="{21EE0804-1E40-4812-8D64-AC910E06E599}" type="presOf" srcId="{87AF391B-DD50-4A8B-9332-6E678693B0AB}" destId="{9BD22ED9-C0F9-4A39-A603-E080E6EE258D}" srcOrd="0" destOrd="0" presId="urn:microsoft.com/office/officeart/2008/layout/LinedList"/>
    <dgm:cxn modelId="{2D0F5D16-FD22-4A8E-8106-444B1A552E9D}" srcId="{85DD8E7F-BD54-4371-A714-79CFF606DEFC}" destId="{87AF391B-DD50-4A8B-9332-6E678693B0AB}" srcOrd="0" destOrd="0" parTransId="{9DDF4C1F-95E4-4F69-A459-B1DBAFDE1640}" sibTransId="{80F07232-9D5C-4170-B675-0A832F0C75D9}"/>
    <dgm:cxn modelId="{3FD07A22-A668-4707-A979-F9C63189D9FA}" srcId="{85DD8E7F-BD54-4371-A714-79CFF606DEFC}" destId="{019DF0E9-417F-4FFD-AAA3-5F79A743C3DD}" srcOrd="1" destOrd="0" parTransId="{224B2B74-4426-4F8B-83B9-43F5C064680A}" sibTransId="{DEDF2361-A9F5-4119-BA45-EBE7C3621D55}"/>
    <dgm:cxn modelId="{7107B33C-6225-46DD-B63A-B0EBD137B760}" type="presOf" srcId="{95BB0A78-8721-41E9-BAB3-C191C16E3524}" destId="{1FDC7650-C06A-45BC-9143-AE2AB8FAC41D}" srcOrd="0" destOrd="0" presId="urn:microsoft.com/office/officeart/2008/layout/LinedList"/>
    <dgm:cxn modelId="{39E71869-09C1-4366-BE6B-04656621EBE6}" srcId="{85DD8E7F-BD54-4371-A714-79CFF606DEFC}" destId="{95BB0A78-8721-41E9-BAB3-C191C16E3524}" srcOrd="3" destOrd="0" parTransId="{135C34A6-82FF-4B68-B5B0-69796DA1D581}" sibTransId="{61688569-BAAC-455B-A830-FD7BE2892533}"/>
    <dgm:cxn modelId="{E9610A6F-9266-4FFC-A331-E735180C6AC9}" type="presOf" srcId="{85DD8E7F-BD54-4371-A714-79CFF606DEFC}" destId="{49DC0E8D-B1FA-4CA4-8969-1F92A41FD5F4}" srcOrd="0" destOrd="0" presId="urn:microsoft.com/office/officeart/2008/layout/LinedList"/>
    <dgm:cxn modelId="{9A936A79-422D-49D6-97AB-3B1D54BCEECF}" srcId="{85DD8E7F-BD54-4371-A714-79CFF606DEFC}" destId="{18DC697A-E6E0-4098-80C7-1DE4854ADC97}" srcOrd="2" destOrd="0" parTransId="{79DD900A-C743-478F-BA91-A98FD854A893}" sibTransId="{9503F350-D96A-4105-8760-BEF3AFDB6B40}"/>
    <dgm:cxn modelId="{F12DDA90-D6D5-4348-AE08-28C1B65468D9}" type="presOf" srcId="{18DC697A-E6E0-4098-80C7-1DE4854ADC97}" destId="{2AAB6226-D282-482C-8EFD-58117ACFDC48}" srcOrd="0" destOrd="0" presId="urn:microsoft.com/office/officeart/2008/layout/LinedList"/>
    <dgm:cxn modelId="{DB7202C5-0536-4566-9337-6A726BEC2AC1}" type="presOf" srcId="{019DF0E9-417F-4FFD-AAA3-5F79A743C3DD}" destId="{D0C8C6B8-E835-4897-8D0F-626C02A11858}" srcOrd="0" destOrd="0" presId="urn:microsoft.com/office/officeart/2008/layout/LinedList"/>
    <dgm:cxn modelId="{54401401-480A-4DAE-8642-3A9AC35C246C}" type="presParOf" srcId="{49DC0E8D-B1FA-4CA4-8969-1F92A41FD5F4}" destId="{00789AD2-C217-465B-8482-D4EDA5317AAC}" srcOrd="0" destOrd="0" presId="urn:microsoft.com/office/officeart/2008/layout/LinedList"/>
    <dgm:cxn modelId="{24BCF30A-840E-42CA-A183-3554A5236483}" type="presParOf" srcId="{49DC0E8D-B1FA-4CA4-8969-1F92A41FD5F4}" destId="{289BB9D7-7F5E-4B4E-9FA7-E717F56C08E2}" srcOrd="1" destOrd="0" presId="urn:microsoft.com/office/officeart/2008/layout/LinedList"/>
    <dgm:cxn modelId="{633DB0EF-85D4-4BA8-A38F-4550353CD7E3}" type="presParOf" srcId="{289BB9D7-7F5E-4B4E-9FA7-E717F56C08E2}" destId="{9BD22ED9-C0F9-4A39-A603-E080E6EE258D}" srcOrd="0" destOrd="0" presId="urn:microsoft.com/office/officeart/2008/layout/LinedList"/>
    <dgm:cxn modelId="{C3FA7B02-7699-4F9B-AAB7-26B73447CBC7}" type="presParOf" srcId="{289BB9D7-7F5E-4B4E-9FA7-E717F56C08E2}" destId="{A4CA2B39-424C-44D2-BB16-BF8C82AFF1BE}" srcOrd="1" destOrd="0" presId="urn:microsoft.com/office/officeart/2008/layout/LinedList"/>
    <dgm:cxn modelId="{15017FA2-5F24-41CE-ACA8-8B494900C06E}" type="presParOf" srcId="{49DC0E8D-B1FA-4CA4-8969-1F92A41FD5F4}" destId="{F6019DCA-D9EC-44FE-B9ED-93C82DD52D02}" srcOrd="2" destOrd="0" presId="urn:microsoft.com/office/officeart/2008/layout/LinedList"/>
    <dgm:cxn modelId="{B98332C8-A7BB-4ADB-B106-4DA5A4DCABF9}" type="presParOf" srcId="{49DC0E8D-B1FA-4CA4-8969-1F92A41FD5F4}" destId="{C89E46FD-33F3-4B36-A061-59A8F95C53A7}" srcOrd="3" destOrd="0" presId="urn:microsoft.com/office/officeart/2008/layout/LinedList"/>
    <dgm:cxn modelId="{3ACE1212-EFF6-4454-BEC3-6A6679B4967D}" type="presParOf" srcId="{C89E46FD-33F3-4B36-A061-59A8F95C53A7}" destId="{D0C8C6B8-E835-4897-8D0F-626C02A11858}" srcOrd="0" destOrd="0" presId="urn:microsoft.com/office/officeart/2008/layout/LinedList"/>
    <dgm:cxn modelId="{44BC5F7A-D789-4E36-9D83-9E818F423539}" type="presParOf" srcId="{C89E46FD-33F3-4B36-A061-59A8F95C53A7}" destId="{785EAAE4-EAEF-4299-8E26-D887B5F0FB4D}" srcOrd="1" destOrd="0" presId="urn:microsoft.com/office/officeart/2008/layout/LinedList"/>
    <dgm:cxn modelId="{1DCD12D7-6761-4310-A1DB-A39921D839E5}" type="presParOf" srcId="{49DC0E8D-B1FA-4CA4-8969-1F92A41FD5F4}" destId="{61452FE1-86E9-4A35-9FF1-E6F8AFE8362E}" srcOrd="4" destOrd="0" presId="urn:microsoft.com/office/officeart/2008/layout/LinedList"/>
    <dgm:cxn modelId="{774998AF-8634-4E3B-9BEB-6F5F242C76C1}" type="presParOf" srcId="{49DC0E8D-B1FA-4CA4-8969-1F92A41FD5F4}" destId="{56EAE60B-6662-40A0-9422-864698E65BC8}" srcOrd="5" destOrd="0" presId="urn:microsoft.com/office/officeart/2008/layout/LinedList"/>
    <dgm:cxn modelId="{9FAD6C35-F974-47CE-A07A-95BE0A2E58EA}" type="presParOf" srcId="{56EAE60B-6662-40A0-9422-864698E65BC8}" destId="{2AAB6226-D282-482C-8EFD-58117ACFDC48}" srcOrd="0" destOrd="0" presId="urn:microsoft.com/office/officeart/2008/layout/LinedList"/>
    <dgm:cxn modelId="{B162F3DB-B8DD-4B12-BAD9-BD9DEBBAA9DE}" type="presParOf" srcId="{56EAE60B-6662-40A0-9422-864698E65BC8}" destId="{60E5EAB7-2098-4D5E-B6EA-48FFF2FD0C0C}" srcOrd="1" destOrd="0" presId="urn:microsoft.com/office/officeart/2008/layout/LinedList"/>
    <dgm:cxn modelId="{2A230077-A186-4630-9AB5-164566CB862B}" type="presParOf" srcId="{49DC0E8D-B1FA-4CA4-8969-1F92A41FD5F4}" destId="{1A1ABC4B-9A2F-49E8-BA42-92458054437D}" srcOrd="6" destOrd="0" presId="urn:microsoft.com/office/officeart/2008/layout/LinedList"/>
    <dgm:cxn modelId="{BB4A2D6A-B786-4679-8FC5-41C1374F125E}" type="presParOf" srcId="{49DC0E8D-B1FA-4CA4-8969-1F92A41FD5F4}" destId="{331B6AD0-A3C5-4FFF-B012-29B597CB7D36}" srcOrd="7" destOrd="0" presId="urn:microsoft.com/office/officeart/2008/layout/LinedList"/>
    <dgm:cxn modelId="{13A25505-B808-4DF8-AB8B-345069AA30F6}" type="presParOf" srcId="{331B6AD0-A3C5-4FFF-B012-29B597CB7D36}" destId="{1FDC7650-C06A-45BC-9143-AE2AB8FAC41D}" srcOrd="0" destOrd="0" presId="urn:microsoft.com/office/officeart/2008/layout/LinedList"/>
    <dgm:cxn modelId="{A09C8D54-30D1-4176-AA7F-21E52EF0CA9B}" type="presParOf" srcId="{331B6AD0-A3C5-4FFF-B012-29B597CB7D36}" destId="{AD6D7ABC-F6E6-49EB-9DE3-58F579F88B2A}"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2EF6467-F5A0-41D2-8E14-057BC1273060}"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pt>
    <dgm:pt modelId="{A997954B-34D7-4A07-96A6-C69B820BDC2E}">
      <dgm:prSet phldrT="[Text]" custT="1"/>
      <dgm:spPr/>
      <dgm:t>
        <a:bodyPr/>
        <a:lstStyle/>
        <a:p>
          <a:pPr>
            <a:lnSpc>
              <a:spcPct val="100000"/>
            </a:lnSpc>
            <a:defRPr cap="all"/>
          </a:pPr>
          <a:r>
            <a:rPr lang="en-US" sz="2800" b="1" dirty="0">
              <a:effectLst/>
              <a:latin typeface="+mn-lt"/>
              <a:ea typeface="+mn-ea"/>
              <a:cs typeface="+mn-cs"/>
            </a:rPr>
            <a:t>Baseline physical exam</a:t>
          </a:r>
          <a:r>
            <a:rPr lang="en-US" sz="2800" b="0" dirty="0">
              <a:effectLst/>
              <a:latin typeface="+mn-lt"/>
              <a:ea typeface="+mn-ea"/>
              <a:cs typeface="+mn-cs"/>
            </a:rPr>
            <a:t> </a:t>
          </a:r>
          <a:endParaRPr lang="en-US" sz="2800" b="0" dirty="0"/>
        </a:p>
      </dgm:t>
    </dgm:pt>
    <dgm:pt modelId="{32459497-5DDD-42E8-AE2E-0809F671869D}" type="parTrans" cxnId="{1493E39B-E3B8-4E8B-A936-1EF4968B8422}">
      <dgm:prSet/>
      <dgm:spPr/>
      <dgm:t>
        <a:bodyPr/>
        <a:lstStyle/>
        <a:p>
          <a:endParaRPr lang="en-US" sz="2000"/>
        </a:p>
      </dgm:t>
    </dgm:pt>
    <dgm:pt modelId="{BDDBF740-95F0-478E-A89F-03A9093C0CE4}" type="sibTrans" cxnId="{1493E39B-E3B8-4E8B-A936-1EF4968B8422}">
      <dgm:prSet phldrT="02" phldr="0"/>
      <dgm:spPr/>
      <dgm:t>
        <a:bodyPr/>
        <a:lstStyle/>
        <a:p>
          <a:endParaRPr lang="en-US"/>
        </a:p>
      </dgm:t>
    </dgm:pt>
    <dgm:pt modelId="{6DDE0389-08E4-45CC-9327-4D53893DA2F1}" type="pres">
      <dgm:prSet presAssocID="{E2EF6467-F5A0-41D2-8E14-057BC1273060}" presName="root" presStyleCnt="0">
        <dgm:presLayoutVars>
          <dgm:dir/>
          <dgm:resizeHandles val="exact"/>
        </dgm:presLayoutVars>
      </dgm:prSet>
      <dgm:spPr/>
    </dgm:pt>
    <dgm:pt modelId="{DB1B29D8-186A-4325-A0BF-B55AACC99237}" type="pres">
      <dgm:prSet presAssocID="{A997954B-34D7-4A07-96A6-C69B820BDC2E}" presName="compNode" presStyleCnt="0"/>
      <dgm:spPr/>
    </dgm:pt>
    <dgm:pt modelId="{3523E711-D461-4F4F-83B7-A6180520514F}" type="pres">
      <dgm:prSet presAssocID="{A997954B-34D7-4A07-96A6-C69B820BDC2E}" presName="iconBgRect" presStyleLbl="bgShp" presStyleIdx="0" presStyleCnt="1"/>
      <dgm:spPr>
        <a:solidFill>
          <a:schemeClr val="accent3"/>
        </a:solidFill>
      </dgm:spPr>
    </dgm:pt>
    <dgm:pt modelId="{EF52D5F4-1173-46DF-BAC1-7EF24C9B0E60}" type="pres">
      <dgm:prSet presAssocID="{A997954B-34D7-4A07-96A6-C69B820BDC2E}"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FFB1C7E2-EF34-4E7F-9A83-328183EA37C4}" type="pres">
      <dgm:prSet presAssocID="{A997954B-34D7-4A07-96A6-C69B820BDC2E}" presName="spaceRect" presStyleCnt="0"/>
      <dgm:spPr/>
    </dgm:pt>
    <dgm:pt modelId="{EA1C703D-7430-4E05-83B1-B1746250FFB7}" type="pres">
      <dgm:prSet presAssocID="{A997954B-34D7-4A07-96A6-C69B820BDC2E}" presName="textRect" presStyleLbl="revTx" presStyleIdx="0" presStyleCnt="1">
        <dgm:presLayoutVars>
          <dgm:chMax val="1"/>
          <dgm:chPref val="1"/>
        </dgm:presLayoutVars>
      </dgm:prSet>
      <dgm:spPr/>
    </dgm:pt>
  </dgm:ptLst>
  <dgm:cxnLst>
    <dgm:cxn modelId="{76140F3A-E442-466A-864D-D3B599FB7C59}" type="presOf" srcId="{E2EF6467-F5A0-41D2-8E14-057BC1273060}" destId="{6DDE0389-08E4-45CC-9327-4D53893DA2F1}" srcOrd="0" destOrd="0" presId="urn:microsoft.com/office/officeart/2018/5/layout/IconCircleLabelList"/>
    <dgm:cxn modelId="{1493E39B-E3B8-4E8B-A936-1EF4968B8422}" srcId="{E2EF6467-F5A0-41D2-8E14-057BC1273060}" destId="{A997954B-34D7-4A07-96A6-C69B820BDC2E}" srcOrd="0" destOrd="0" parTransId="{32459497-5DDD-42E8-AE2E-0809F671869D}" sibTransId="{BDDBF740-95F0-478E-A89F-03A9093C0CE4}"/>
    <dgm:cxn modelId="{521DD4BE-0A72-48E9-AC82-FC1DDCD38944}" type="presOf" srcId="{A997954B-34D7-4A07-96A6-C69B820BDC2E}" destId="{EA1C703D-7430-4E05-83B1-B1746250FFB7}" srcOrd="0" destOrd="0" presId="urn:microsoft.com/office/officeart/2018/5/layout/IconCircleLabelList"/>
    <dgm:cxn modelId="{4B9A4801-EF31-4E98-A680-A086BA306830}" type="presParOf" srcId="{6DDE0389-08E4-45CC-9327-4D53893DA2F1}" destId="{DB1B29D8-186A-4325-A0BF-B55AACC99237}" srcOrd="0" destOrd="0" presId="urn:microsoft.com/office/officeart/2018/5/layout/IconCircleLabelList"/>
    <dgm:cxn modelId="{63CE69FC-50C4-4B7B-B173-906EC5671CCF}" type="presParOf" srcId="{DB1B29D8-186A-4325-A0BF-B55AACC99237}" destId="{3523E711-D461-4F4F-83B7-A6180520514F}" srcOrd="0" destOrd="0" presId="urn:microsoft.com/office/officeart/2018/5/layout/IconCircleLabelList"/>
    <dgm:cxn modelId="{2D7A6979-87E6-4C75-B2CE-4878E88CAF4E}" type="presParOf" srcId="{DB1B29D8-186A-4325-A0BF-B55AACC99237}" destId="{EF52D5F4-1173-46DF-BAC1-7EF24C9B0E60}" srcOrd="1" destOrd="0" presId="urn:microsoft.com/office/officeart/2018/5/layout/IconCircleLabelList"/>
    <dgm:cxn modelId="{BB8509BC-00E9-4D21-83F3-38942DA153FB}" type="presParOf" srcId="{DB1B29D8-186A-4325-A0BF-B55AACC99237}" destId="{FFB1C7E2-EF34-4E7F-9A83-328183EA37C4}" srcOrd="2" destOrd="0" presId="urn:microsoft.com/office/officeart/2018/5/layout/IconCircleLabelList"/>
    <dgm:cxn modelId="{BC3BE871-A3B2-46EB-8B30-0914108A018F}" type="presParOf" srcId="{DB1B29D8-186A-4325-A0BF-B55AACC99237}" destId="{EA1C703D-7430-4E05-83B1-B1746250FFB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5DD8E7F-BD54-4371-A714-79CFF606DEFC}"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87AF391B-DD50-4A8B-9332-6E678693B0AB}">
      <dgm:prSet phldrT="[Text]" custT="1"/>
      <dgm:spPr/>
      <dgm:t>
        <a:bodyPr/>
        <a:lstStyle/>
        <a:p>
          <a:r>
            <a:rPr lang="en-US" sz="2800" dirty="0">
              <a:solidFill>
                <a:schemeClr val="tx1"/>
              </a:solidFill>
              <a:effectLst/>
              <a:latin typeface="+mn-lt"/>
              <a:ea typeface="+mn-ea"/>
              <a:cs typeface="+mn-cs"/>
            </a:rPr>
            <a:t>Targeted organ systems of commonly used drugs: the skin, mucous membranes, and lymphatic systems </a:t>
          </a:r>
          <a:endParaRPr lang="en-US" sz="2800" dirty="0"/>
        </a:p>
      </dgm:t>
    </dgm:pt>
    <dgm:pt modelId="{9DDF4C1F-95E4-4F69-A459-B1DBAFDE1640}" type="parTrans" cxnId="{2D0F5D16-FD22-4A8E-8106-444B1A552E9D}">
      <dgm:prSet/>
      <dgm:spPr/>
      <dgm:t>
        <a:bodyPr/>
        <a:lstStyle/>
        <a:p>
          <a:endParaRPr lang="en-US" sz="2800"/>
        </a:p>
      </dgm:t>
    </dgm:pt>
    <dgm:pt modelId="{80F07232-9D5C-4170-B675-0A832F0C75D9}" type="sibTrans" cxnId="{2D0F5D16-FD22-4A8E-8106-444B1A552E9D}">
      <dgm:prSet/>
      <dgm:spPr/>
      <dgm:t>
        <a:bodyPr/>
        <a:lstStyle/>
        <a:p>
          <a:endParaRPr lang="en-US" sz="2800"/>
        </a:p>
      </dgm:t>
    </dgm:pt>
    <dgm:pt modelId="{019DF0E9-417F-4FFD-AAA3-5F79A743C3DD}">
      <dgm:prSet phldrT="[Text]" custT="1"/>
      <dgm:spPr/>
      <dgm:t>
        <a:bodyPr/>
        <a:lstStyle/>
        <a:p>
          <a:r>
            <a:rPr lang="en-US" sz="2800" dirty="0">
              <a:solidFill>
                <a:schemeClr val="tx1"/>
              </a:solidFill>
              <a:effectLst/>
              <a:latin typeface="+mn-lt"/>
              <a:ea typeface="+mn-ea"/>
              <a:cs typeface="+mn-cs"/>
            </a:rPr>
            <a:t>An evaluation for respirator fit</a:t>
          </a:r>
          <a:endParaRPr lang="en-US" sz="2800" dirty="0">
            <a:effectLst/>
            <a:latin typeface="+mn-lt"/>
            <a:ea typeface="+mn-ea"/>
            <a:cs typeface="+mn-cs"/>
          </a:endParaRPr>
        </a:p>
      </dgm:t>
    </dgm:pt>
    <dgm:pt modelId="{224B2B74-4426-4F8B-83B9-43F5C064680A}" type="parTrans" cxnId="{3FD07A22-A668-4707-A979-F9C63189D9FA}">
      <dgm:prSet/>
      <dgm:spPr/>
      <dgm:t>
        <a:bodyPr/>
        <a:lstStyle/>
        <a:p>
          <a:endParaRPr lang="en-US" sz="2800"/>
        </a:p>
      </dgm:t>
    </dgm:pt>
    <dgm:pt modelId="{DEDF2361-A9F5-4119-BA45-EBE7C3621D55}" type="sibTrans" cxnId="{3FD07A22-A668-4707-A979-F9C63189D9FA}">
      <dgm:prSet/>
      <dgm:spPr/>
      <dgm:t>
        <a:bodyPr/>
        <a:lstStyle/>
        <a:p>
          <a:endParaRPr lang="en-US" sz="2800"/>
        </a:p>
      </dgm:t>
    </dgm:pt>
    <dgm:pt modelId="{013EF141-8A65-446D-8AF7-C422A8A86DD5}">
      <dgm:prSet phldrT="[Text]" custT="1"/>
      <dgm:spPr/>
      <dgm:t>
        <a:bodyPr/>
        <a:lstStyle/>
        <a:p>
          <a:endParaRPr lang="en-US" sz="2800" dirty="0">
            <a:solidFill>
              <a:schemeClr val="tx1"/>
            </a:solidFill>
            <a:effectLst/>
            <a:latin typeface="+mn-lt"/>
            <a:ea typeface="+mn-ea"/>
            <a:cs typeface="+mn-cs"/>
          </a:endParaRPr>
        </a:p>
        <a:p>
          <a:r>
            <a:rPr lang="en-US" sz="2800" dirty="0">
              <a:solidFill>
                <a:schemeClr val="tx1"/>
              </a:solidFill>
              <a:effectLst/>
              <a:latin typeface="+mn-lt"/>
              <a:ea typeface="+mn-ea"/>
              <a:cs typeface="+mn-cs"/>
            </a:rPr>
            <a:t>Other organ systems suggested from the medical history </a:t>
          </a:r>
          <a:endParaRPr lang="en-US" sz="2800" dirty="0"/>
        </a:p>
      </dgm:t>
    </dgm:pt>
    <dgm:pt modelId="{1538BC59-2775-4A50-9E3D-C5AC1FFAD94F}" type="parTrans" cxnId="{E963C9AA-9134-4A4B-A318-3DE92C896B4C}">
      <dgm:prSet/>
      <dgm:spPr/>
      <dgm:t>
        <a:bodyPr/>
        <a:lstStyle/>
        <a:p>
          <a:endParaRPr lang="en-US" sz="2800"/>
        </a:p>
      </dgm:t>
    </dgm:pt>
    <dgm:pt modelId="{DDA3B00E-254B-45D9-BF44-C5DB6DA4AACD}" type="sibTrans" cxnId="{E963C9AA-9134-4A4B-A318-3DE92C896B4C}">
      <dgm:prSet/>
      <dgm:spPr/>
      <dgm:t>
        <a:bodyPr/>
        <a:lstStyle/>
        <a:p>
          <a:endParaRPr lang="en-US" sz="2800"/>
        </a:p>
      </dgm:t>
    </dgm:pt>
    <dgm:pt modelId="{49DC0E8D-B1FA-4CA4-8969-1F92A41FD5F4}" type="pres">
      <dgm:prSet presAssocID="{85DD8E7F-BD54-4371-A714-79CFF606DEFC}" presName="vert0" presStyleCnt="0">
        <dgm:presLayoutVars>
          <dgm:dir/>
          <dgm:animOne val="branch"/>
          <dgm:animLvl val="lvl"/>
        </dgm:presLayoutVars>
      </dgm:prSet>
      <dgm:spPr/>
    </dgm:pt>
    <dgm:pt modelId="{00789AD2-C217-465B-8482-D4EDA5317AAC}" type="pres">
      <dgm:prSet presAssocID="{87AF391B-DD50-4A8B-9332-6E678693B0AB}" presName="thickLine" presStyleLbl="alignNode1" presStyleIdx="0" presStyleCnt="3"/>
      <dgm:spPr/>
    </dgm:pt>
    <dgm:pt modelId="{289BB9D7-7F5E-4B4E-9FA7-E717F56C08E2}" type="pres">
      <dgm:prSet presAssocID="{87AF391B-DD50-4A8B-9332-6E678693B0AB}" presName="horz1" presStyleCnt="0"/>
      <dgm:spPr/>
    </dgm:pt>
    <dgm:pt modelId="{9BD22ED9-C0F9-4A39-A603-E080E6EE258D}" type="pres">
      <dgm:prSet presAssocID="{87AF391B-DD50-4A8B-9332-6E678693B0AB}" presName="tx1" presStyleLbl="revTx" presStyleIdx="0" presStyleCnt="3"/>
      <dgm:spPr/>
    </dgm:pt>
    <dgm:pt modelId="{A4CA2B39-424C-44D2-BB16-BF8C82AFF1BE}" type="pres">
      <dgm:prSet presAssocID="{87AF391B-DD50-4A8B-9332-6E678693B0AB}" presName="vert1" presStyleCnt="0"/>
      <dgm:spPr/>
    </dgm:pt>
    <dgm:pt modelId="{DBDE6816-1B3E-42D9-B50B-3DCB304D7F96}" type="pres">
      <dgm:prSet presAssocID="{013EF141-8A65-446D-8AF7-C422A8A86DD5}" presName="thickLine" presStyleLbl="alignNode1" presStyleIdx="1" presStyleCnt="3"/>
      <dgm:spPr/>
    </dgm:pt>
    <dgm:pt modelId="{9405B627-2177-4203-8E8A-25209889F420}" type="pres">
      <dgm:prSet presAssocID="{013EF141-8A65-446D-8AF7-C422A8A86DD5}" presName="horz1" presStyleCnt="0"/>
      <dgm:spPr/>
    </dgm:pt>
    <dgm:pt modelId="{0875A3CC-DEB8-40B8-8E46-3FD8C643D94A}" type="pres">
      <dgm:prSet presAssocID="{013EF141-8A65-446D-8AF7-C422A8A86DD5}" presName="tx1" presStyleLbl="revTx" presStyleIdx="1" presStyleCnt="3"/>
      <dgm:spPr/>
    </dgm:pt>
    <dgm:pt modelId="{83A3978B-F4BD-4341-BD36-498AB06183DC}" type="pres">
      <dgm:prSet presAssocID="{013EF141-8A65-446D-8AF7-C422A8A86DD5}" presName="vert1" presStyleCnt="0"/>
      <dgm:spPr/>
    </dgm:pt>
    <dgm:pt modelId="{F6019DCA-D9EC-44FE-B9ED-93C82DD52D02}" type="pres">
      <dgm:prSet presAssocID="{019DF0E9-417F-4FFD-AAA3-5F79A743C3DD}" presName="thickLine" presStyleLbl="alignNode1" presStyleIdx="2" presStyleCnt="3"/>
      <dgm:spPr/>
    </dgm:pt>
    <dgm:pt modelId="{C89E46FD-33F3-4B36-A061-59A8F95C53A7}" type="pres">
      <dgm:prSet presAssocID="{019DF0E9-417F-4FFD-AAA3-5F79A743C3DD}" presName="horz1" presStyleCnt="0"/>
      <dgm:spPr/>
    </dgm:pt>
    <dgm:pt modelId="{D0C8C6B8-E835-4897-8D0F-626C02A11858}" type="pres">
      <dgm:prSet presAssocID="{019DF0E9-417F-4FFD-AAA3-5F79A743C3DD}" presName="tx1" presStyleLbl="revTx" presStyleIdx="2" presStyleCnt="3" custScaleY="113664"/>
      <dgm:spPr/>
    </dgm:pt>
    <dgm:pt modelId="{785EAAE4-EAEF-4299-8E26-D887B5F0FB4D}" type="pres">
      <dgm:prSet presAssocID="{019DF0E9-417F-4FFD-AAA3-5F79A743C3DD}" presName="vert1" presStyleCnt="0"/>
      <dgm:spPr/>
    </dgm:pt>
  </dgm:ptLst>
  <dgm:cxnLst>
    <dgm:cxn modelId="{21EE0804-1E40-4812-8D64-AC910E06E599}" type="presOf" srcId="{87AF391B-DD50-4A8B-9332-6E678693B0AB}" destId="{9BD22ED9-C0F9-4A39-A603-E080E6EE258D}" srcOrd="0" destOrd="0" presId="urn:microsoft.com/office/officeart/2008/layout/LinedList"/>
    <dgm:cxn modelId="{2D0F5D16-FD22-4A8E-8106-444B1A552E9D}" srcId="{85DD8E7F-BD54-4371-A714-79CFF606DEFC}" destId="{87AF391B-DD50-4A8B-9332-6E678693B0AB}" srcOrd="0" destOrd="0" parTransId="{9DDF4C1F-95E4-4F69-A459-B1DBAFDE1640}" sibTransId="{80F07232-9D5C-4170-B675-0A832F0C75D9}"/>
    <dgm:cxn modelId="{3FD07A22-A668-4707-A979-F9C63189D9FA}" srcId="{85DD8E7F-BD54-4371-A714-79CFF606DEFC}" destId="{019DF0E9-417F-4FFD-AAA3-5F79A743C3DD}" srcOrd="2" destOrd="0" parTransId="{224B2B74-4426-4F8B-83B9-43F5C064680A}" sibTransId="{DEDF2361-A9F5-4119-BA45-EBE7C3621D55}"/>
    <dgm:cxn modelId="{C606A86E-D709-41A4-A382-876A381D3F9C}" type="presOf" srcId="{013EF141-8A65-446D-8AF7-C422A8A86DD5}" destId="{0875A3CC-DEB8-40B8-8E46-3FD8C643D94A}" srcOrd="0" destOrd="0" presId="urn:microsoft.com/office/officeart/2008/layout/LinedList"/>
    <dgm:cxn modelId="{E9610A6F-9266-4FFC-A331-E735180C6AC9}" type="presOf" srcId="{85DD8E7F-BD54-4371-A714-79CFF606DEFC}" destId="{49DC0E8D-B1FA-4CA4-8969-1F92A41FD5F4}" srcOrd="0" destOrd="0" presId="urn:microsoft.com/office/officeart/2008/layout/LinedList"/>
    <dgm:cxn modelId="{E963C9AA-9134-4A4B-A318-3DE92C896B4C}" srcId="{85DD8E7F-BD54-4371-A714-79CFF606DEFC}" destId="{013EF141-8A65-446D-8AF7-C422A8A86DD5}" srcOrd="1" destOrd="0" parTransId="{1538BC59-2775-4A50-9E3D-C5AC1FFAD94F}" sibTransId="{DDA3B00E-254B-45D9-BF44-C5DB6DA4AACD}"/>
    <dgm:cxn modelId="{DB7202C5-0536-4566-9337-6A726BEC2AC1}" type="presOf" srcId="{019DF0E9-417F-4FFD-AAA3-5F79A743C3DD}" destId="{D0C8C6B8-E835-4897-8D0F-626C02A11858}" srcOrd="0" destOrd="0" presId="urn:microsoft.com/office/officeart/2008/layout/LinedList"/>
    <dgm:cxn modelId="{54401401-480A-4DAE-8642-3A9AC35C246C}" type="presParOf" srcId="{49DC0E8D-B1FA-4CA4-8969-1F92A41FD5F4}" destId="{00789AD2-C217-465B-8482-D4EDA5317AAC}" srcOrd="0" destOrd="0" presId="urn:microsoft.com/office/officeart/2008/layout/LinedList"/>
    <dgm:cxn modelId="{24BCF30A-840E-42CA-A183-3554A5236483}" type="presParOf" srcId="{49DC0E8D-B1FA-4CA4-8969-1F92A41FD5F4}" destId="{289BB9D7-7F5E-4B4E-9FA7-E717F56C08E2}" srcOrd="1" destOrd="0" presId="urn:microsoft.com/office/officeart/2008/layout/LinedList"/>
    <dgm:cxn modelId="{633DB0EF-85D4-4BA8-A38F-4550353CD7E3}" type="presParOf" srcId="{289BB9D7-7F5E-4B4E-9FA7-E717F56C08E2}" destId="{9BD22ED9-C0F9-4A39-A603-E080E6EE258D}" srcOrd="0" destOrd="0" presId="urn:microsoft.com/office/officeart/2008/layout/LinedList"/>
    <dgm:cxn modelId="{C3FA7B02-7699-4F9B-AAB7-26B73447CBC7}" type="presParOf" srcId="{289BB9D7-7F5E-4B4E-9FA7-E717F56C08E2}" destId="{A4CA2B39-424C-44D2-BB16-BF8C82AFF1BE}" srcOrd="1" destOrd="0" presId="urn:microsoft.com/office/officeart/2008/layout/LinedList"/>
    <dgm:cxn modelId="{78760BCE-5A81-4F84-9399-E3F53FD7AA10}" type="presParOf" srcId="{49DC0E8D-B1FA-4CA4-8969-1F92A41FD5F4}" destId="{DBDE6816-1B3E-42D9-B50B-3DCB304D7F96}" srcOrd="2" destOrd="0" presId="urn:microsoft.com/office/officeart/2008/layout/LinedList"/>
    <dgm:cxn modelId="{0E609583-8064-4459-A257-71E5FE71694A}" type="presParOf" srcId="{49DC0E8D-B1FA-4CA4-8969-1F92A41FD5F4}" destId="{9405B627-2177-4203-8E8A-25209889F420}" srcOrd="3" destOrd="0" presId="urn:microsoft.com/office/officeart/2008/layout/LinedList"/>
    <dgm:cxn modelId="{BB97BFD9-0377-4DDA-BA3F-E4D8FCD79E2D}" type="presParOf" srcId="{9405B627-2177-4203-8E8A-25209889F420}" destId="{0875A3CC-DEB8-40B8-8E46-3FD8C643D94A}" srcOrd="0" destOrd="0" presId="urn:microsoft.com/office/officeart/2008/layout/LinedList"/>
    <dgm:cxn modelId="{D7622936-2D1A-4285-86E4-A8E1E692BF14}" type="presParOf" srcId="{9405B627-2177-4203-8E8A-25209889F420}" destId="{83A3978B-F4BD-4341-BD36-498AB06183DC}" srcOrd="1" destOrd="0" presId="urn:microsoft.com/office/officeart/2008/layout/LinedList"/>
    <dgm:cxn modelId="{15017FA2-5F24-41CE-ACA8-8B494900C06E}" type="presParOf" srcId="{49DC0E8D-B1FA-4CA4-8969-1F92A41FD5F4}" destId="{F6019DCA-D9EC-44FE-B9ED-93C82DD52D02}" srcOrd="4" destOrd="0" presId="urn:microsoft.com/office/officeart/2008/layout/LinedList"/>
    <dgm:cxn modelId="{B98332C8-A7BB-4ADB-B106-4DA5A4DCABF9}" type="presParOf" srcId="{49DC0E8D-B1FA-4CA4-8969-1F92A41FD5F4}" destId="{C89E46FD-33F3-4B36-A061-59A8F95C53A7}" srcOrd="5" destOrd="0" presId="urn:microsoft.com/office/officeart/2008/layout/LinedList"/>
    <dgm:cxn modelId="{3ACE1212-EFF6-4454-BEC3-6A6679B4967D}" type="presParOf" srcId="{C89E46FD-33F3-4B36-A061-59A8F95C53A7}" destId="{D0C8C6B8-E835-4897-8D0F-626C02A11858}" srcOrd="0" destOrd="0" presId="urn:microsoft.com/office/officeart/2008/layout/LinedList"/>
    <dgm:cxn modelId="{44BC5F7A-D789-4E36-9D83-9E818F423539}" type="presParOf" srcId="{C89E46FD-33F3-4B36-A061-59A8F95C53A7}" destId="{785EAAE4-EAEF-4299-8E26-D887B5F0FB4D}"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5DD8E7F-BD54-4371-A714-79CFF606DEFC}"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87AF391B-DD50-4A8B-9332-6E678693B0AB}">
      <dgm:prSet phldrT="[Text]"/>
      <dgm:spPr/>
      <dgm:t>
        <a:bodyPr/>
        <a:lstStyle/>
        <a:p>
          <a:r>
            <a:rPr lang="en-US" dirty="0">
              <a:effectLst/>
              <a:latin typeface="+mn-lt"/>
              <a:ea typeface="+mn-ea"/>
              <a:cs typeface="+mn-cs"/>
            </a:rPr>
            <a:t>A description of the employee's duties as they relate to the employee's exposure</a:t>
          </a:r>
          <a:endParaRPr lang="en-US" dirty="0"/>
        </a:p>
      </dgm:t>
    </dgm:pt>
    <dgm:pt modelId="{9DDF4C1F-95E4-4F69-A459-B1DBAFDE1640}" type="parTrans" cxnId="{2D0F5D16-FD22-4A8E-8106-444B1A552E9D}">
      <dgm:prSet/>
      <dgm:spPr/>
      <dgm:t>
        <a:bodyPr/>
        <a:lstStyle/>
        <a:p>
          <a:endParaRPr lang="en-US"/>
        </a:p>
      </dgm:t>
    </dgm:pt>
    <dgm:pt modelId="{80F07232-9D5C-4170-B675-0A832F0C75D9}" type="sibTrans" cxnId="{2D0F5D16-FD22-4A8E-8106-444B1A552E9D}">
      <dgm:prSet/>
      <dgm:spPr/>
      <dgm:t>
        <a:bodyPr/>
        <a:lstStyle/>
        <a:p>
          <a:endParaRPr lang="en-US"/>
        </a:p>
      </dgm:t>
    </dgm:pt>
    <dgm:pt modelId="{019DF0E9-417F-4FFD-AAA3-5F79A743C3DD}">
      <dgm:prSet phldrT="[Text]"/>
      <dgm:spPr/>
      <dgm:t>
        <a:bodyPr/>
        <a:lstStyle/>
        <a:p>
          <a:r>
            <a:rPr lang="en-US" dirty="0">
              <a:effectLst/>
              <a:latin typeface="+mn-lt"/>
              <a:ea typeface="+mn-ea"/>
              <a:cs typeface="+mn-cs"/>
            </a:rPr>
            <a:t>The employee's exposure levels or anticipated exposure levels</a:t>
          </a:r>
        </a:p>
      </dgm:t>
    </dgm:pt>
    <dgm:pt modelId="{224B2B74-4426-4F8B-83B9-43F5C064680A}" type="parTrans" cxnId="{3FD07A22-A668-4707-A979-F9C63189D9FA}">
      <dgm:prSet/>
      <dgm:spPr/>
      <dgm:t>
        <a:bodyPr/>
        <a:lstStyle/>
        <a:p>
          <a:endParaRPr lang="en-US"/>
        </a:p>
      </dgm:t>
    </dgm:pt>
    <dgm:pt modelId="{DEDF2361-A9F5-4119-BA45-EBE7C3621D55}" type="sibTrans" cxnId="{3FD07A22-A668-4707-A979-F9C63189D9FA}">
      <dgm:prSet/>
      <dgm:spPr/>
      <dgm:t>
        <a:bodyPr/>
        <a:lstStyle/>
        <a:p>
          <a:endParaRPr lang="en-US"/>
        </a:p>
      </dgm:t>
    </dgm:pt>
    <dgm:pt modelId="{18DC697A-E6E0-4098-80C7-1DE4854ADC97}">
      <dgm:prSet phldrT="[Text]"/>
      <dgm:spPr/>
      <dgm:t>
        <a:bodyPr/>
        <a:lstStyle/>
        <a:p>
          <a:r>
            <a:rPr lang="en-US" dirty="0">
              <a:effectLst/>
              <a:latin typeface="+mn-lt"/>
              <a:ea typeface="+mn-ea"/>
              <a:cs typeface="+mn-cs"/>
            </a:rPr>
            <a:t>A description of any PPE used or to be used</a:t>
          </a:r>
          <a:endParaRPr lang="en-US" dirty="0"/>
        </a:p>
      </dgm:t>
    </dgm:pt>
    <dgm:pt modelId="{79DD900A-C743-478F-BA91-A98FD854A893}" type="parTrans" cxnId="{9A936A79-422D-49D6-97AB-3B1D54BCEECF}">
      <dgm:prSet/>
      <dgm:spPr/>
      <dgm:t>
        <a:bodyPr/>
        <a:lstStyle/>
        <a:p>
          <a:endParaRPr lang="en-US"/>
        </a:p>
      </dgm:t>
    </dgm:pt>
    <dgm:pt modelId="{9503F350-D96A-4105-8760-BEF3AFDB6B40}" type="sibTrans" cxnId="{9A936A79-422D-49D6-97AB-3B1D54BCEECF}">
      <dgm:prSet/>
      <dgm:spPr/>
      <dgm:t>
        <a:bodyPr/>
        <a:lstStyle/>
        <a:p>
          <a:endParaRPr lang="en-US"/>
        </a:p>
      </dgm:t>
    </dgm:pt>
    <dgm:pt modelId="{95BB0A78-8721-41E9-BAB3-C191C16E3524}">
      <dgm:prSet phldrT="[Text]"/>
      <dgm:spPr/>
      <dgm:t>
        <a:bodyPr/>
        <a:lstStyle/>
        <a:p>
          <a:r>
            <a:rPr lang="en-US" dirty="0">
              <a:effectLst/>
              <a:latin typeface="+mn-lt"/>
              <a:ea typeface="+mn-ea"/>
              <a:cs typeface="+mn-cs"/>
            </a:rPr>
            <a:t>Information from previous medical examinations of the employee</a:t>
          </a:r>
          <a:endParaRPr lang="en-US" dirty="0"/>
        </a:p>
      </dgm:t>
    </dgm:pt>
    <dgm:pt modelId="{135C34A6-82FF-4B68-B5B0-69796DA1D581}" type="parTrans" cxnId="{39E71869-09C1-4366-BE6B-04656621EBE6}">
      <dgm:prSet/>
      <dgm:spPr/>
      <dgm:t>
        <a:bodyPr/>
        <a:lstStyle/>
        <a:p>
          <a:endParaRPr lang="en-US"/>
        </a:p>
      </dgm:t>
    </dgm:pt>
    <dgm:pt modelId="{61688569-BAAC-455B-A830-FD7BE2892533}" type="sibTrans" cxnId="{39E71869-09C1-4366-BE6B-04656621EBE6}">
      <dgm:prSet/>
      <dgm:spPr/>
      <dgm:t>
        <a:bodyPr/>
        <a:lstStyle/>
        <a:p>
          <a:endParaRPr lang="en-US"/>
        </a:p>
      </dgm:t>
    </dgm:pt>
    <dgm:pt modelId="{49DC0E8D-B1FA-4CA4-8969-1F92A41FD5F4}" type="pres">
      <dgm:prSet presAssocID="{85DD8E7F-BD54-4371-A714-79CFF606DEFC}" presName="vert0" presStyleCnt="0">
        <dgm:presLayoutVars>
          <dgm:dir/>
          <dgm:animOne val="branch"/>
          <dgm:animLvl val="lvl"/>
        </dgm:presLayoutVars>
      </dgm:prSet>
      <dgm:spPr/>
    </dgm:pt>
    <dgm:pt modelId="{00789AD2-C217-465B-8482-D4EDA5317AAC}" type="pres">
      <dgm:prSet presAssocID="{87AF391B-DD50-4A8B-9332-6E678693B0AB}" presName="thickLine" presStyleLbl="alignNode1" presStyleIdx="0" presStyleCnt="4"/>
      <dgm:spPr/>
    </dgm:pt>
    <dgm:pt modelId="{289BB9D7-7F5E-4B4E-9FA7-E717F56C08E2}" type="pres">
      <dgm:prSet presAssocID="{87AF391B-DD50-4A8B-9332-6E678693B0AB}" presName="horz1" presStyleCnt="0"/>
      <dgm:spPr/>
    </dgm:pt>
    <dgm:pt modelId="{9BD22ED9-C0F9-4A39-A603-E080E6EE258D}" type="pres">
      <dgm:prSet presAssocID="{87AF391B-DD50-4A8B-9332-6E678693B0AB}" presName="tx1" presStyleLbl="revTx" presStyleIdx="0" presStyleCnt="4"/>
      <dgm:spPr/>
    </dgm:pt>
    <dgm:pt modelId="{A4CA2B39-424C-44D2-BB16-BF8C82AFF1BE}" type="pres">
      <dgm:prSet presAssocID="{87AF391B-DD50-4A8B-9332-6E678693B0AB}" presName="vert1" presStyleCnt="0"/>
      <dgm:spPr/>
    </dgm:pt>
    <dgm:pt modelId="{F6019DCA-D9EC-44FE-B9ED-93C82DD52D02}" type="pres">
      <dgm:prSet presAssocID="{019DF0E9-417F-4FFD-AAA3-5F79A743C3DD}" presName="thickLine" presStyleLbl="alignNode1" presStyleIdx="1" presStyleCnt="4"/>
      <dgm:spPr/>
    </dgm:pt>
    <dgm:pt modelId="{C89E46FD-33F3-4B36-A061-59A8F95C53A7}" type="pres">
      <dgm:prSet presAssocID="{019DF0E9-417F-4FFD-AAA3-5F79A743C3DD}" presName="horz1" presStyleCnt="0"/>
      <dgm:spPr/>
    </dgm:pt>
    <dgm:pt modelId="{D0C8C6B8-E835-4897-8D0F-626C02A11858}" type="pres">
      <dgm:prSet presAssocID="{019DF0E9-417F-4FFD-AAA3-5F79A743C3DD}" presName="tx1" presStyleLbl="revTx" presStyleIdx="1" presStyleCnt="4"/>
      <dgm:spPr/>
    </dgm:pt>
    <dgm:pt modelId="{785EAAE4-EAEF-4299-8E26-D887B5F0FB4D}" type="pres">
      <dgm:prSet presAssocID="{019DF0E9-417F-4FFD-AAA3-5F79A743C3DD}" presName="vert1" presStyleCnt="0"/>
      <dgm:spPr/>
    </dgm:pt>
    <dgm:pt modelId="{61452FE1-86E9-4A35-9FF1-E6F8AFE8362E}" type="pres">
      <dgm:prSet presAssocID="{18DC697A-E6E0-4098-80C7-1DE4854ADC97}" presName="thickLine" presStyleLbl="alignNode1" presStyleIdx="2" presStyleCnt="4"/>
      <dgm:spPr/>
    </dgm:pt>
    <dgm:pt modelId="{56EAE60B-6662-40A0-9422-864698E65BC8}" type="pres">
      <dgm:prSet presAssocID="{18DC697A-E6E0-4098-80C7-1DE4854ADC97}" presName="horz1" presStyleCnt="0"/>
      <dgm:spPr/>
    </dgm:pt>
    <dgm:pt modelId="{2AAB6226-D282-482C-8EFD-58117ACFDC48}" type="pres">
      <dgm:prSet presAssocID="{18DC697A-E6E0-4098-80C7-1DE4854ADC97}" presName="tx1" presStyleLbl="revTx" presStyleIdx="2" presStyleCnt="4"/>
      <dgm:spPr/>
    </dgm:pt>
    <dgm:pt modelId="{60E5EAB7-2098-4D5E-B6EA-48FFF2FD0C0C}" type="pres">
      <dgm:prSet presAssocID="{18DC697A-E6E0-4098-80C7-1DE4854ADC97}" presName="vert1" presStyleCnt="0"/>
      <dgm:spPr/>
    </dgm:pt>
    <dgm:pt modelId="{1A1ABC4B-9A2F-49E8-BA42-92458054437D}" type="pres">
      <dgm:prSet presAssocID="{95BB0A78-8721-41E9-BAB3-C191C16E3524}" presName="thickLine" presStyleLbl="alignNode1" presStyleIdx="3" presStyleCnt="4"/>
      <dgm:spPr/>
    </dgm:pt>
    <dgm:pt modelId="{331B6AD0-A3C5-4FFF-B012-29B597CB7D36}" type="pres">
      <dgm:prSet presAssocID="{95BB0A78-8721-41E9-BAB3-C191C16E3524}" presName="horz1" presStyleCnt="0"/>
      <dgm:spPr/>
    </dgm:pt>
    <dgm:pt modelId="{1FDC7650-C06A-45BC-9143-AE2AB8FAC41D}" type="pres">
      <dgm:prSet presAssocID="{95BB0A78-8721-41E9-BAB3-C191C16E3524}" presName="tx1" presStyleLbl="revTx" presStyleIdx="3" presStyleCnt="4"/>
      <dgm:spPr/>
    </dgm:pt>
    <dgm:pt modelId="{AD6D7ABC-F6E6-49EB-9DE3-58F579F88B2A}" type="pres">
      <dgm:prSet presAssocID="{95BB0A78-8721-41E9-BAB3-C191C16E3524}" presName="vert1" presStyleCnt="0"/>
      <dgm:spPr/>
    </dgm:pt>
  </dgm:ptLst>
  <dgm:cxnLst>
    <dgm:cxn modelId="{21EE0804-1E40-4812-8D64-AC910E06E599}" type="presOf" srcId="{87AF391B-DD50-4A8B-9332-6E678693B0AB}" destId="{9BD22ED9-C0F9-4A39-A603-E080E6EE258D}" srcOrd="0" destOrd="0" presId="urn:microsoft.com/office/officeart/2008/layout/LinedList"/>
    <dgm:cxn modelId="{2D0F5D16-FD22-4A8E-8106-444B1A552E9D}" srcId="{85DD8E7F-BD54-4371-A714-79CFF606DEFC}" destId="{87AF391B-DD50-4A8B-9332-6E678693B0AB}" srcOrd="0" destOrd="0" parTransId="{9DDF4C1F-95E4-4F69-A459-B1DBAFDE1640}" sibTransId="{80F07232-9D5C-4170-B675-0A832F0C75D9}"/>
    <dgm:cxn modelId="{3FD07A22-A668-4707-A979-F9C63189D9FA}" srcId="{85DD8E7F-BD54-4371-A714-79CFF606DEFC}" destId="{019DF0E9-417F-4FFD-AAA3-5F79A743C3DD}" srcOrd="1" destOrd="0" parTransId="{224B2B74-4426-4F8B-83B9-43F5C064680A}" sibTransId="{DEDF2361-A9F5-4119-BA45-EBE7C3621D55}"/>
    <dgm:cxn modelId="{7107B33C-6225-46DD-B63A-B0EBD137B760}" type="presOf" srcId="{95BB0A78-8721-41E9-BAB3-C191C16E3524}" destId="{1FDC7650-C06A-45BC-9143-AE2AB8FAC41D}" srcOrd="0" destOrd="0" presId="urn:microsoft.com/office/officeart/2008/layout/LinedList"/>
    <dgm:cxn modelId="{39E71869-09C1-4366-BE6B-04656621EBE6}" srcId="{85DD8E7F-BD54-4371-A714-79CFF606DEFC}" destId="{95BB0A78-8721-41E9-BAB3-C191C16E3524}" srcOrd="3" destOrd="0" parTransId="{135C34A6-82FF-4B68-B5B0-69796DA1D581}" sibTransId="{61688569-BAAC-455B-A830-FD7BE2892533}"/>
    <dgm:cxn modelId="{E9610A6F-9266-4FFC-A331-E735180C6AC9}" type="presOf" srcId="{85DD8E7F-BD54-4371-A714-79CFF606DEFC}" destId="{49DC0E8D-B1FA-4CA4-8969-1F92A41FD5F4}" srcOrd="0" destOrd="0" presId="urn:microsoft.com/office/officeart/2008/layout/LinedList"/>
    <dgm:cxn modelId="{9A936A79-422D-49D6-97AB-3B1D54BCEECF}" srcId="{85DD8E7F-BD54-4371-A714-79CFF606DEFC}" destId="{18DC697A-E6E0-4098-80C7-1DE4854ADC97}" srcOrd="2" destOrd="0" parTransId="{79DD900A-C743-478F-BA91-A98FD854A893}" sibTransId="{9503F350-D96A-4105-8760-BEF3AFDB6B40}"/>
    <dgm:cxn modelId="{F12DDA90-D6D5-4348-AE08-28C1B65468D9}" type="presOf" srcId="{18DC697A-E6E0-4098-80C7-1DE4854ADC97}" destId="{2AAB6226-D282-482C-8EFD-58117ACFDC48}" srcOrd="0" destOrd="0" presId="urn:microsoft.com/office/officeart/2008/layout/LinedList"/>
    <dgm:cxn modelId="{DB7202C5-0536-4566-9337-6A726BEC2AC1}" type="presOf" srcId="{019DF0E9-417F-4FFD-AAA3-5F79A743C3DD}" destId="{D0C8C6B8-E835-4897-8D0F-626C02A11858}" srcOrd="0" destOrd="0" presId="urn:microsoft.com/office/officeart/2008/layout/LinedList"/>
    <dgm:cxn modelId="{54401401-480A-4DAE-8642-3A9AC35C246C}" type="presParOf" srcId="{49DC0E8D-B1FA-4CA4-8969-1F92A41FD5F4}" destId="{00789AD2-C217-465B-8482-D4EDA5317AAC}" srcOrd="0" destOrd="0" presId="urn:microsoft.com/office/officeart/2008/layout/LinedList"/>
    <dgm:cxn modelId="{24BCF30A-840E-42CA-A183-3554A5236483}" type="presParOf" srcId="{49DC0E8D-B1FA-4CA4-8969-1F92A41FD5F4}" destId="{289BB9D7-7F5E-4B4E-9FA7-E717F56C08E2}" srcOrd="1" destOrd="0" presId="urn:microsoft.com/office/officeart/2008/layout/LinedList"/>
    <dgm:cxn modelId="{633DB0EF-85D4-4BA8-A38F-4550353CD7E3}" type="presParOf" srcId="{289BB9D7-7F5E-4B4E-9FA7-E717F56C08E2}" destId="{9BD22ED9-C0F9-4A39-A603-E080E6EE258D}" srcOrd="0" destOrd="0" presId="urn:microsoft.com/office/officeart/2008/layout/LinedList"/>
    <dgm:cxn modelId="{C3FA7B02-7699-4F9B-AAB7-26B73447CBC7}" type="presParOf" srcId="{289BB9D7-7F5E-4B4E-9FA7-E717F56C08E2}" destId="{A4CA2B39-424C-44D2-BB16-BF8C82AFF1BE}" srcOrd="1" destOrd="0" presId="urn:microsoft.com/office/officeart/2008/layout/LinedList"/>
    <dgm:cxn modelId="{15017FA2-5F24-41CE-ACA8-8B494900C06E}" type="presParOf" srcId="{49DC0E8D-B1FA-4CA4-8969-1F92A41FD5F4}" destId="{F6019DCA-D9EC-44FE-B9ED-93C82DD52D02}" srcOrd="2" destOrd="0" presId="urn:microsoft.com/office/officeart/2008/layout/LinedList"/>
    <dgm:cxn modelId="{B98332C8-A7BB-4ADB-B106-4DA5A4DCABF9}" type="presParOf" srcId="{49DC0E8D-B1FA-4CA4-8969-1F92A41FD5F4}" destId="{C89E46FD-33F3-4B36-A061-59A8F95C53A7}" srcOrd="3" destOrd="0" presId="urn:microsoft.com/office/officeart/2008/layout/LinedList"/>
    <dgm:cxn modelId="{3ACE1212-EFF6-4454-BEC3-6A6679B4967D}" type="presParOf" srcId="{C89E46FD-33F3-4B36-A061-59A8F95C53A7}" destId="{D0C8C6B8-E835-4897-8D0F-626C02A11858}" srcOrd="0" destOrd="0" presId="urn:microsoft.com/office/officeart/2008/layout/LinedList"/>
    <dgm:cxn modelId="{44BC5F7A-D789-4E36-9D83-9E818F423539}" type="presParOf" srcId="{C89E46FD-33F3-4B36-A061-59A8F95C53A7}" destId="{785EAAE4-EAEF-4299-8E26-D887B5F0FB4D}" srcOrd="1" destOrd="0" presId="urn:microsoft.com/office/officeart/2008/layout/LinedList"/>
    <dgm:cxn modelId="{1DCD12D7-6761-4310-A1DB-A39921D839E5}" type="presParOf" srcId="{49DC0E8D-B1FA-4CA4-8969-1F92A41FD5F4}" destId="{61452FE1-86E9-4A35-9FF1-E6F8AFE8362E}" srcOrd="4" destOrd="0" presId="urn:microsoft.com/office/officeart/2008/layout/LinedList"/>
    <dgm:cxn modelId="{774998AF-8634-4E3B-9BEB-6F5F242C76C1}" type="presParOf" srcId="{49DC0E8D-B1FA-4CA4-8969-1F92A41FD5F4}" destId="{56EAE60B-6662-40A0-9422-864698E65BC8}" srcOrd="5" destOrd="0" presId="urn:microsoft.com/office/officeart/2008/layout/LinedList"/>
    <dgm:cxn modelId="{9FAD6C35-F974-47CE-A07A-95BE0A2E58EA}" type="presParOf" srcId="{56EAE60B-6662-40A0-9422-864698E65BC8}" destId="{2AAB6226-D282-482C-8EFD-58117ACFDC48}" srcOrd="0" destOrd="0" presId="urn:microsoft.com/office/officeart/2008/layout/LinedList"/>
    <dgm:cxn modelId="{B162F3DB-B8DD-4B12-BAD9-BD9DEBBAA9DE}" type="presParOf" srcId="{56EAE60B-6662-40A0-9422-864698E65BC8}" destId="{60E5EAB7-2098-4D5E-B6EA-48FFF2FD0C0C}" srcOrd="1" destOrd="0" presId="urn:microsoft.com/office/officeart/2008/layout/LinedList"/>
    <dgm:cxn modelId="{2A230077-A186-4630-9AB5-164566CB862B}" type="presParOf" srcId="{49DC0E8D-B1FA-4CA4-8969-1F92A41FD5F4}" destId="{1A1ABC4B-9A2F-49E8-BA42-92458054437D}" srcOrd="6" destOrd="0" presId="urn:microsoft.com/office/officeart/2008/layout/LinedList"/>
    <dgm:cxn modelId="{BB4A2D6A-B786-4679-8FC5-41C1374F125E}" type="presParOf" srcId="{49DC0E8D-B1FA-4CA4-8969-1F92A41FD5F4}" destId="{331B6AD0-A3C5-4FFF-B012-29B597CB7D36}" srcOrd="7" destOrd="0" presId="urn:microsoft.com/office/officeart/2008/layout/LinedList"/>
    <dgm:cxn modelId="{13A25505-B808-4DF8-AB8B-345069AA30F6}" type="presParOf" srcId="{331B6AD0-A3C5-4FFF-B012-29B597CB7D36}" destId="{1FDC7650-C06A-45BC-9143-AE2AB8FAC41D}" srcOrd="0" destOrd="0" presId="urn:microsoft.com/office/officeart/2008/layout/LinedList"/>
    <dgm:cxn modelId="{A09C8D54-30D1-4176-AA7F-21E52EF0CA9B}" type="presParOf" srcId="{331B6AD0-A3C5-4FFF-B012-29B597CB7D36}" destId="{AD6D7ABC-F6E6-49EB-9DE3-58F579F88B2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2EF6467-F5A0-41D2-8E14-057BC1273060}"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pt>
    <dgm:pt modelId="{A997954B-34D7-4A07-96A6-C69B820BDC2E}">
      <dgm:prSet phldrT="[Text]" custT="1"/>
      <dgm:spPr/>
      <dgm:t>
        <a:bodyPr/>
        <a:lstStyle/>
        <a:p>
          <a:pPr>
            <a:lnSpc>
              <a:spcPct val="100000"/>
            </a:lnSpc>
            <a:defRPr cap="all"/>
          </a:pPr>
          <a:r>
            <a:rPr lang="en-US" sz="2800" b="1" dirty="0">
              <a:effectLst/>
              <a:latin typeface="+mn-lt"/>
              <a:ea typeface="+mn-ea"/>
              <a:cs typeface="+mn-cs"/>
            </a:rPr>
            <a:t>Baseline physical exam</a:t>
          </a:r>
          <a:r>
            <a:rPr lang="en-US" sz="2800" b="0" dirty="0">
              <a:effectLst/>
              <a:latin typeface="+mn-lt"/>
              <a:ea typeface="+mn-ea"/>
              <a:cs typeface="+mn-cs"/>
            </a:rPr>
            <a:t> </a:t>
          </a:r>
          <a:endParaRPr lang="en-US" sz="2800" b="0" dirty="0"/>
        </a:p>
      </dgm:t>
    </dgm:pt>
    <dgm:pt modelId="{32459497-5DDD-42E8-AE2E-0809F671869D}" type="parTrans" cxnId="{1493E39B-E3B8-4E8B-A936-1EF4968B8422}">
      <dgm:prSet/>
      <dgm:spPr/>
      <dgm:t>
        <a:bodyPr/>
        <a:lstStyle/>
        <a:p>
          <a:endParaRPr lang="en-US" sz="2000"/>
        </a:p>
      </dgm:t>
    </dgm:pt>
    <dgm:pt modelId="{BDDBF740-95F0-478E-A89F-03A9093C0CE4}" type="sibTrans" cxnId="{1493E39B-E3B8-4E8B-A936-1EF4968B8422}">
      <dgm:prSet phldrT="02" phldr="0"/>
      <dgm:spPr/>
      <dgm:t>
        <a:bodyPr/>
        <a:lstStyle/>
        <a:p>
          <a:endParaRPr lang="en-US"/>
        </a:p>
      </dgm:t>
    </dgm:pt>
    <dgm:pt modelId="{6DDE0389-08E4-45CC-9327-4D53893DA2F1}" type="pres">
      <dgm:prSet presAssocID="{E2EF6467-F5A0-41D2-8E14-057BC1273060}" presName="root" presStyleCnt="0">
        <dgm:presLayoutVars>
          <dgm:dir/>
          <dgm:resizeHandles val="exact"/>
        </dgm:presLayoutVars>
      </dgm:prSet>
      <dgm:spPr/>
    </dgm:pt>
    <dgm:pt modelId="{DB1B29D8-186A-4325-A0BF-B55AACC99237}" type="pres">
      <dgm:prSet presAssocID="{A997954B-34D7-4A07-96A6-C69B820BDC2E}" presName="compNode" presStyleCnt="0"/>
      <dgm:spPr/>
    </dgm:pt>
    <dgm:pt modelId="{3523E711-D461-4F4F-83B7-A6180520514F}" type="pres">
      <dgm:prSet presAssocID="{A997954B-34D7-4A07-96A6-C69B820BDC2E}" presName="iconBgRect" presStyleLbl="bgShp" presStyleIdx="0" presStyleCnt="1"/>
      <dgm:spPr>
        <a:solidFill>
          <a:schemeClr val="accent3"/>
        </a:solidFill>
      </dgm:spPr>
    </dgm:pt>
    <dgm:pt modelId="{EF52D5F4-1173-46DF-BAC1-7EF24C9B0E60}" type="pres">
      <dgm:prSet presAssocID="{A997954B-34D7-4A07-96A6-C69B820BDC2E}"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FFB1C7E2-EF34-4E7F-9A83-328183EA37C4}" type="pres">
      <dgm:prSet presAssocID="{A997954B-34D7-4A07-96A6-C69B820BDC2E}" presName="spaceRect" presStyleCnt="0"/>
      <dgm:spPr/>
    </dgm:pt>
    <dgm:pt modelId="{EA1C703D-7430-4E05-83B1-B1746250FFB7}" type="pres">
      <dgm:prSet presAssocID="{A997954B-34D7-4A07-96A6-C69B820BDC2E}" presName="textRect" presStyleLbl="revTx" presStyleIdx="0" presStyleCnt="1">
        <dgm:presLayoutVars>
          <dgm:chMax val="1"/>
          <dgm:chPref val="1"/>
        </dgm:presLayoutVars>
      </dgm:prSet>
      <dgm:spPr/>
    </dgm:pt>
  </dgm:ptLst>
  <dgm:cxnLst>
    <dgm:cxn modelId="{76140F3A-E442-466A-864D-D3B599FB7C59}" type="presOf" srcId="{E2EF6467-F5A0-41D2-8E14-057BC1273060}" destId="{6DDE0389-08E4-45CC-9327-4D53893DA2F1}" srcOrd="0" destOrd="0" presId="urn:microsoft.com/office/officeart/2018/5/layout/IconCircleLabelList"/>
    <dgm:cxn modelId="{1493E39B-E3B8-4E8B-A936-1EF4968B8422}" srcId="{E2EF6467-F5A0-41D2-8E14-057BC1273060}" destId="{A997954B-34D7-4A07-96A6-C69B820BDC2E}" srcOrd="0" destOrd="0" parTransId="{32459497-5DDD-42E8-AE2E-0809F671869D}" sibTransId="{BDDBF740-95F0-478E-A89F-03A9093C0CE4}"/>
    <dgm:cxn modelId="{521DD4BE-0A72-48E9-AC82-FC1DDCD38944}" type="presOf" srcId="{A997954B-34D7-4A07-96A6-C69B820BDC2E}" destId="{EA1C703D-7430-4E05-83B1-B1746250FFB7}" srcOrd="0" destOrd="0" presId="urn:microsoft.com/office/officeart/2018/5/layout/IconCircleLabelList"/>
    <dgm:cxn modelId="{4B9A4801-EF31-4E98-A680-A086BA306830}" type="presParOf" srcId="{6DDE0389-08E4-45CC-9327-4D53893DA2F1}" destId="{DB1B29D8-186A-4325-A0BF-B55AACC99237}" srcOrd="0" destOrd="0" presId="urn:microsoft.com/office/officeart/2018/5/layout/IconCircleLabelList"/>
    <dgm:cxn modelId="{63CE69FC-50C4-4B7B-B173-906EC5671CCF}" type="presParOf" srcId="{DB1B29D8-186A-4325-A0BF-B55AACC99237}" destId="{3523E711-D461-4F4F-83B7-A6180520514F}" srcOrd="0" destOrd="0" presId="urn:microsoft.com/office/officeart/2018/5/layout/IconCircleLabelList"/>
    <dgm:cxn modelId="{2D7A6979-87E6-4C75-B2CE-4878E88CAF4E}" type="presParOf" srcId="{DB1B29D8-186A-4325-A0BF-B55AACC99237}" destId="{EF52D5F4-1173-46DF-BAC1-7EF24C9B0E60}" srcOrd="1" destOrd="0" presId="urn:microsoft.com/office/officeart/2018/5/layout/IconCircleLabelList"/>
    <dgm:cxn modelId="{BB8509BC-00E9-4D21-83F3-38942DA153FB}" type="presParOf" srcId="{DB1B29D8-186A-4325-A0BF-B55AACC99237}" destId="{FFB1C7E2-EF34-4E7F-9A83-328183EA37C4}" srcOrd="2" destOrd="0" presId="urn:microsoft.com/office/officeart/2018/5/layout/IconCircleLabelList"/>
    <dgm:cxn modelId="{BC3BE871-A3B2-46EB-8B30-0914108A018F}" type="presParOf" srcId="{DB1B29D8-186A-4325-A0BF-B55AACC99237}" destId="{EA1C703D-7430-4E05-83B1-B1746250FFB7}" srcOrd="3" destOrd="0" presId="urn:microsoft.com/office/officeart/2018/5/layout/IconCircleLabel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2EF6467-F5A0-41D2-8E14-057BC1273060}"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pt>
    <dgm:pt modelId="{0124E28A-0C9B-45EF-9508-B4D01E843C06}">
      <dgm:prSet phldrT="[Text]"/>
      <dgm:spPr/>
      <dgm:t>
        <a:bodyPr/>
        <a:lstStyle/>
        <a:p>
          <a:pPr>
            <a:lnSpc>
              <a:spcPct val="100000"/>
            </a:lnSpc>
            <a:defRPr cap="all"/>
          </a:pPr>
          <a:r>
            <a:rPr lang="en-US" b="1" dirty="0">
              <a:effectLst/>
              <a:latin typeface="+mn-lt"/>
              <a:ea typeface="+mn-ea"/>
              <a:cs typeface="+mn-cs"/>
            </a:rPr>
            <a:t>Laboratory studies</a:t>
          </a:r>
          <a:endParaRPr lang="en-US" b="1" dirty="0"/>
        </a:p>
      </dgm:t>
    </dgm:pt>
    <dgm:pt modelId="{0ABD54F9-8485-44A9-BBF2-9828668405FC}" type="sibTrans" cxnId="{FB23FA5C-9ACA-4A90-BA4E-A11C1EA6540A}">
      <dgm:prSet phldrT="03" phldr="0"/>
      <dgm:spPr/>
      <dgm:t>
        <a:bodyPr/>
        <a:lstStyle/>
        <a:p>
          <a:endParaRPr lang="en-US"/>
        </a:p>
      </dgm:t>
    </dgm:pt>
    <dgm:pt modelId="{F944A717-0F26-4536-A81C-D08D31B3E060}" type="parTrans" cxnId="{FB23FA5C-9ACA-4A90-BA4E-A11C1EA6540A}">
      <dgm:prSet/>
      <dgm:spPr/>
      <dgm:t>
        <a:bodyPr/>
        <a:lstStyle/>
        <a:p>
          <a:endParaRPr lang="en-US" sz="2000"/>
        </a:p>
      </dgm:t>
    </dgm:pt>
    <dgm:pt modelId="{6DDE0389-08E4-45CC-9327-4D53893DA2F1}" type="pres">
      <dgm:prSet presAssocID="{E2EF6467-F5A0-41D2-8E14-057BC1273060}" presName="root" presStyleCnt="0">
        <dgm:presLayoutVars>
          <dgm:dir/>
          <dgm:resizeHandles val="exact"/>
        </dgm:presLayoutVars>
      </dgm:prSet>
      <dgm:spPr/>
    </dgm:pt>
    <dgm:pt modelId="{725A3F40-2F2A-40A6-B29E-D7E334C806AA}" type="pres">
      <dgm:prSet presAssocID="{0124E28A-0C9B-45EF-9508-B4D01E843C06}" presName="compNode" presStyleCnt="0"/>
      <dgm:spPr/>
    </dgm:pt>
    <dgm:pt modelId="{D4DDB213-1270-4694-A336-E4D31A7B2DED}" type="pres">
      <dgm:prSet presAssocID="{0124E28A-0C9B-45EF-9508-B4D01E843C06}" presName="iconBgRect" presStyleLbl="bgShp" presStyleIdx="0" presStyleCnt="1"/>
      <dgm:spPr>
        <a:solidFill>
          <a:schemeClr val="accent4"/>
        </a:solidFill>
      </dgm:spPr>
    </dgm:pt>
    <dgm:pt modelId="{A817BA48-048C-44AF-8E3D-21AABF2DD2F5}" type="pres">
      <dgm:prSet presAssocID="{0124E28A-0C9B-45EF-9508-B4D01E843C06}"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Needle"/>
        </a:ext>
      </dgm:extLst>
    </dgm:pt>
    <dgm:pt modelId="{6B556974-EB38-4B43-BE03-5535ECAB4E4F}" type="pres">
      <dgm:prSet presAssocID="{0124E28A-0C9B-45EF-9508-B4D01E843C06}" presName="spaceRect" presStyleCnt="0"/>
      <dgm:spPr/>
    </dgm:pt>
    <dgm:pt modelId="{D1474CDB-07D4-478E-8DC0-4AA2828E9CC0}" type="pres">
      <dgm:prSet presAssocID="{0124E28A-0C9B-45EF-9508-B4D01E843C06}" presName="textRect" presStyleLbl="revTx" presStyleIdx="0" presStyleCnt="1">
        <dgm:presLayoutVars>
          <dgm:chMax val="1"/>
          <dgm:chPref val="1"/>
        </dgm:presLayoutVars>
      </dgm:prSet>
      <dgm:spPr/>
    </dgm:pt>
  </dgm:ptLst>
  <dgm:cxnLst>
    <dgm:cxn modelId="{76140F3A-E442-466A-864D-D3B599FB7C59}" type="presOf" srcId="{E2EF6467-F5A0-41D2-8E14-057BC1273060}" destId="{6DDE0389-08E4-45CC-9327-4D53893DA2F1}" srcOrd="0" destOrd="0" presId="urn:microsoft.com/office/officeart/2018/5/layout/IconCircleLabelList"/>
    <dgm:cxn modelId="{FB23FA5C-9ACA-4A90-BA4E-A11C1EA6540A}" srcId="{E2EF6467-F5A0-41D2-8E14-057BC1273060}" destId="{0124E28A-0C9B-45EF-9508-B4D01E843C06}" srcOrd="0" destOrd="0" parTransId="{F944A717-0F26-4536-A81C-D08D31B3E060}" sibTransId="{0ABD54F9-8485-44A9-BBF2-9828668405FC}"/>
    <dgm:cxn modelId="{D6D4A887-F51D-41FB-BD3D-10F99B297902}" type="presOf" srcId="{0124E28A-0C9B-45EF-9508-B4D01E843C06}" destId="{D1474CDB-07D4-478E-8DC0-4AA2828E9CC0}" srcOrd="0" destOrd="0" presId="urn:microsoft.com/office/officeart/2018/5/layout/IconCircleLabelList"/>
    <dgm:cxn modelId="{3F4EFDFE-0860-41A4-B4F7-BBAC6EE4E9F6}" type="presParOf" srcId="{6DDE0389-08E4-45CC-9327-4D53893DA2F1}" destId="{725A3F40-2F2A-40A6-B29E-D7E334C806AA}" srcOrd="0" destOrd="0" presId="urn:microsoft.com/office/officeart/2018/5/layout/IconCircleLabelList"/>
    <dgm:cxn modelId="{04695234-163A-41D5-AFED-89EE7B104BCB}" type="presParOf" srcId="{725A3F40-2F2A-40A6-B29E-D7E334C806AA}" destId="{D4DDB213-1270-4694-A336-E4D31A7B2DED}" srcOrd="0" destOrd="0" presId="urn:microsoft.com/office/officeart/2018/5/layout/IconCircleLabelList"/>
    <dgm:cxn modelId="{D563945C-0624-4C10-8282-4EEDFE889681}" type="presParOf" srcId="{725A3F40-2F2A-40A6-B29E-D7E334C806AA}" destId="{A817BA48-048C-44AF-8E3D-21AABF2DD2F5}" srcOrd="1" destOrd="0" presId="urn:microsoft.com/office/officeart/2018/5/layout/IconCircleLabelList"/>
    <dgm:cxn modelId="{C6B48E2F-61DA-43FE-9C0C-F41BCB715C49}" type="presParOf" srcId="{725A3F40-2F2A-40A6-B29E-D7E334C806AA}" destId="{6B556974-EB38-4B43-BE03-5535ECAB4E4F}" srcOrd="2" destOrd="0" presId="urn:microsoft.com/office/officeart/2018/5/layout/IconCircleLabelList"/>
    <dgm:cxn modelId="{747EC182-67A2-4A28-8893-14C3DD6877D9}" type="presParOf" srcId="{725A3F40-2F2A-40A6-B29E-D7E334C806AA}" destId="{D1474CDB-07D4-478E-8DC0-4AA2828E9CC0}"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6EF6920-D77F-4AC8-95A1-55DDCA5C86F0}"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0C65F7E-8A27-4AED-9BBF-CE9CDFE8B9CB}">
      <dgm:prSet phldrT="[Text]"/>
      <dgm:spPr/>
      <dgm:t>
        <a:bodyPr/>
        <a:lstStyle/>
        <a:p>
          <a:r>
            <a:rPr lang="en-US" dirty="0"/>
            <a:t>The most valuable test in a laboratory assessment is a complete blood count with differential. </a:t>
          </a:r>
        </a:p>
      </dgm:t>
    </dgm:pt>
    <dgm:pt modelId="{E2123002-E14D-46B0-95CF-76196D54368B}" type="parTrans" cxnId="{359D2517-F3F6-4EAE-BF60-AA332A098558}">
      <dgm:prSet/>
      <dgm:spPr/>
      <dgm:t>
        <a:bodyPr/>
        <a:lstStyle/>
        <a:p>
          <a:endParaRPr lang="en-US"/>
        </a:p>
      </dgm:t>
    </dgm:pt>
    <dgm:pt modelId="{A9DD21CD-9F15-4EC3-A829-852E12A7A00F}" type="sibTrans" cxnId="{359D2517-F3F6-4EAE-BF60-AA332A098558}">
      <dgm:prSet/>
      <dgm:spPr/>
      <dgm:t>
        <a:bodyPr/>
        <a:lstStyle/>
        <a:p>
          <a:endParaRPr lang="en-US"/>
        </a:p>
      </dgm:t>
    </dgm:pt>
    <dgm:pt modelId="{1BF45097-32AA-4813-A8B4-BAA7A47216B0}">
      <dgm:prSet/>
      <dgm:spPr/>
      <dgm:t>
        <a:bodyPr/>
        <a:lstStyle/>
        <a:p>
          <a:r>
            <a:rPr lang="en-US" dirty="0">
              <a:solidFill>
                <a:schemeClr val="tx1"/>
              </a:solidFill>
              <a:effectLst/>
              <a:latin typeface="+mn-lt"/>
              <a:ea typeface="+mn-ea"/>
              <a:cs typeface="+mn-cs"/>
            </a:rPr>
            <a:t>Other laboratory testing (liver function tests, blood urea nitrogen, creatinine, and a urine dipstick for blood) may sometimes be appropriate.</a:t>
          </a:r>
          <a:endParaRPr lang="en-US" dirty="0"/>
        </a:p>
      </dgm:t>
    </dgm:pt>
    <dgm:pt modelId="{9BD4BC81-A95C-4928-913B-EF1B0353B625}" type="parTrans" cxnId="{925A82AA-B34D-4B35-A16C-15C1AABAECC1}">
      <dgm:prSet/>
      <dgm:spPr/>
      <dgm:t>
        <a:bodyPr/>
        <a:lstStyle/>
        <a:p>
          <a:endParaRPr lang="en-US"/>
        </a:p>
      </dgm:t>
    </dgm:pt>
    <dgm:pt modelId="{F50AC734-9508-4E93-BB12-51D44F96355D}" type="sibTrans" cxnId="{925A82AA-B34D-4B35-A16C-15C1AABAECC1}">
      <dgm:prSet/>
      <dgm:spPr/>
      <dgm:t>
        <a:bodyPr/>
        <a:lstStyle/>
        <a:p>
          <a:endParaRPr lang="en-US"/>
        </a:p>
      </dgm:t>
    </dgm:pt>
    <dgm:pt modelId="{7DCC1B80-DDE5-46A6-B23F-F8A4352A6157}" type="pres">
      <dgm:prSet presAssocID="{A6EF6920-D77F-4AC8-95A1-55DDCA5C86F0}" presName="vert0" presStyleCnt="0">
        <dgm:presLayoutVars>
          <dgm:dir/>
          <dgm:animOne val="branch"/>
          <dgm:animLvl val="lvl"/>
        </dgm:presLayoutVars>
      </dgm:prSet>
      <dgm:spPr/>
    </dgm:pt>
    <dgm:pt modelId="{F1D9282F-7756-4F23-B27E-D064B84FE155}" type="pres">
      <dgm:prSet presAssocID="{D0C65F7E-8A27-4AED-9BBF-CE9CDFE8B9CB}" presName="thickLine" presStyleLbl="alignNode1" presStyleIdx="0" presStyleCnt="2"/>
      <dgm:spPr/>
    </dgm:pt>
    <dgm:pt modelId="{7B8D9EE6-E5B2-48CD-9879-1A6D629CBB3B}" type="pres">
      <dgm:prSet presAssocID="{D0C65F7E-8A27-4AED-9BBF-CE9CDFE8B9CB}" presName="horz1" presStyleCnt="0"/>
      <dgm:spPr/>
    </dgm:pt>
    <dgm:pt modelId="{421E3C7F-0AA8-4C14-B01C-BC7662EB52E9}" type="pres">
      <dgm:prSet presAssocID="{D0C65F7E-8A27-4AED-9BBF-CE9CDFE8B9CB}" presName="tx1" presStyleLbl="revTx" presStyleIdx="0" presStyleCnt="2"/>
      <dgm:spPr/>
    </dgm:pt>
    <dgm:pt modelId="{10262DA0-7FB0-490F-9C21-D8D2D137F93F}" type="pres">
      <dgm:prSet presAssocID="{D0C65F7E-8A27-4AED-9BBF-CE9CDFE8B9CB}" presName="vert1" presStyleCnt="0"/>
      <dgm:spPr/>
    </dgm:pt>
    <dgm:pt modelId="{3D28F14C-9D03-4F18-9561-DABFE9966CE1}" type="pres">
      <dgm:prSet presAssocID="{1BF45097-32AA-4813-A8B4-BAA7A47216B0}" presName="thickLine" presStyleLbl="alignNode1" presStyleIdx="1" presStyleCnt="2"/>
      <dgm:spPr/>
    </dgm:pt>
    <dgm:pt modelId="{7A98B5B3-8986-498C-8206-D053BF31F3EC}" type="pres">
      <dgm:prSet presAssocID="{1BF45097-32AA-4813-A8B4-BAA7A47216B0}" presName="horz1" presStyleCnt="0"/>
      <dgm:spPr/>
    </dgm:pt>
    <dgm:pt modelId="{CCBD87A2-4A06-4B14-B99F-B18C8508CA13}" type="pres">
      <dgm:prSet presAssocID="{1BF45097-32AA-4813-A8B4-BAA7A47216B0}" presName="tx1" presStyleLbl="revTx" presStyleIdx="1" presStyleCnt="2"/>
      <dgm:spPr/>
    </dgm:pt>
    <dgm:pt modelId="{3F06059C-88C1-477A-B8C1-BF9F1D90201D}" type="pres">
      <dgm:prSet presAssocID="{1BF45097-32AA-4813-A8B4-BAA7A47216B0}" presName="vert1" presStyleCnt="0"/>
      <dgm:spPr/>
    </dgm:pt>
  </dgm:ptLst>
  <dgm:cxnLst>
    <dgm:cxn modelId="{359D2517-F3F6-4EAE-BF60-AA332A098558}" srcId="{A6EF6920-D77F-4AC8-95A1-55DDCA5C86F0}" destId="{D0C65F7E-8A27-4AED-9BBF-CE9CDFE8B9CB}" srcOrd="0" destOrd="0" parTransId="{E2123002-E14D-46B0-95CF-76196D54368B}" sibTransId="{A9DD21CD-9F15-4EC3-A829-852E12A7A00F}"/>
    <dgm:cxn modelId="{925A82AA-B34D-4B35-A16C-15C1AABAECC1}" srcId="{A6EF6920-D77F-4AC8-95A1-55DDCA5C86F0}" destId="{1BF45097-32AA-4813-A8B4-BAA7A47216B0}" srcOrd="1" destOrd="0" parTransId="{9BD4BC81-A95C-4928-913B-EF1B0353B625}" sibTransId="{F50AC734-9508-4E93-BB12-51D44F96355D}"/>
    <dgm:cxn modelId="{122FDDCB-8B67-4618-8809-B78861648645}" type="presOf" srcId="{1BF45097-32AA-4813-A8B4-BAA7A47216B0}" destId="{CCBD87A2-4A06-4B14-B99F-B18C8508CA13}" srcOrd="0" destOrd="0" presId="urn:microsoft.com/office/officeart/2008/layout/LinedList"/>
    <dgm:cxn modelId="{BBE31AE8-DCB3-4FFD-B18A-C4E21EE6319B}" type="presOf" srcId="{A6EF6920-D77F-4AC8-95A1-55DDCA5C86F0}" destId="{7DCC1B80-DDE5-46A6-B23F-F8A4352A6157}" srcOrd="0" destOrd="0" presId="urn:microsoft.com/office/officeart/2008/layout/LinedList"/>
    <dgm:cxn modelId="{ED37F8F7-39C6-4007-85CB-3E7A641E233E}" type="presOf" srcId="{D0C65F7E-8A27-4AED-9BBF-CE9CDFE8B9CB}" destId="{421E3C7F-0AA8-4C14-B01C-BC7662EB52E9}" srcOrd="0" destOrd="0" presId="urn:microsoft.com/office/officeart/2008/layout/LinedList"/>
    <dgm:cxn modelId="{BFA5F2B9-5035-49AF-84BC-2AECAD57DD16}" type="presParOf" srcId="{7DCC1B80-DDE5-46A6-B23F-F8A4352A6157}" destId="{F1D9282F-7756-4F23-B27E-D064B84FE155}" srcOrd="0" destOrd="0" presId="urn:microsoft.com/office/officeart/2008/layout/LinedList"/>
    <dgm:cxn modelId="{356251A5-73E8-4030-B3FB-9DEACF3014EE}" type="presParOf" srcId="{7DCC1B80-DDE5-46A6-B23F-F8A4352A6157}" destId="{7B8D9EE6-E5B2-48CD-9879-1A6D629CBB3B}" srcOrd="1" destOrd="0" presId="urn:microsoft.com/office/officeart/2008/layout/LinedList"/>
    <dgm:cxn modelId="{97E2B079-C15B-4749-A099-72E5AD21F08C}" type="presParOf" srcId="{7B8D9EE6-E5B2-48CD-9879-1A6D629CBB3B}" destId="{421E3C7F-0AA8-4C14-B01C-BC7662EB52E9}" srcOrd="0" destOrd="0" presId="urn:microsoft.com/office/officeart/2008/layout/LinedList"/>
    <dgm:cxn modelId="{682C7CDE-E70B-4603-868A-2AE8F494930F}" type="presParOf" srcId="{7B8D9EE6-E5B2-48CD-9879-1A6D629CBB3B}" destId="{10262DA0-7FB0-490F-9C21-D8D2D137F93F}" srcOrd="1" destOrd="0" presId="urn:microsoft.com/office/officeart/2008/layout/LinedList"/>
    <dgm:cxn modelId="{244E837E-05AD-425E-9140-0D13BA24E242}" type="presParOf" srcId="{7DCC1B80-DDE5-46A6-B23F-F8A4352A6157}" destId="{3D28F14C-9D03-4F18-9561-DABFE9966CE1}" srcOrd="2" destOrd="0" presId="urn:microsoft.com/office/officeart/2008/layout/LinedList"/>
    <dgm:cxn modelId="{E9B06A20-AFB3-46EB-AB1C-087B466AFAA7}" type="presParOf" srcId="{7DCC1B80-DDE5-46A6-B23F-F8A4352A6157}" destId="{7A98B5B3-8986-498C-8206-D053BF31F3EC}" srcOrd="3" destOrd="0" presId="urn:microsoft.com/office/officeart/2008/layout/LinedList"/>
    <dgm:cxn modelId="{04397304-D8E8-4685-9495-E7EADAF74761}" type="presParOf" srcId="{7A98B5B3-8986-498C-8206-D053BF31F3EC}" destId="{CCBD87A2-4A06-4B14-B99F-B18C8508CA13}" srcOrd="0" destOrd="0" presId="urn:microsoft.com/office/officeart/2008/layout/LinedList"/>
    <dgm:cxn modelId="{C79BF0C1-234D-42B2-A1B5-FFCF31615522}" type="presParOf" srcId="{7A98B5B3-8986-498C-8206-D053BF31F3EC}" destId="{3F06059C-88C1-477A-B8C1-BF9F1D90201D}"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2EF6467-F5A0-41D2-8E14-057BC1273060}" type="doc">
      <dgm:prSet loTypeId="urn:microsoft.com/office/officeart/2005/8/layout/default" loCatId="list" qsTypeId="urn:microsoft.com/office/officeart/2005/8/quickstyle/simple1" qsCatId="simple" csTypeId="urn:microsoft.com/office/officeart/2005/8/colors/colorful2" csCatId="colorful" phldr="1"/>
      <dgm:spPr/>
    </dgm:pt>
    <dgm:pt modelId="{A8182209-4FC3-47E4-AFC8-87F4680290A6}">
      <dgm:prSet phldrT="[Text]"/>
      <dgm:spPr/>
      <dgm:t>
        <a:bodyPr/>
        <a:lstStyle/>
        <a:p>
          <a:r>
            <a:rPr lang="en-US" dirty="0">
              <a:effectLst/>
              <a:latin typeface="+mn-lt"/>
              <a:ea typeface="+mn-ea"/>
              <a:cs typeface="+mn-cs"/>
            </a:rPr>
            <a:t>Measures of genetic effects </a:t>
          </a:r>
          <a:endParaRPr lang="en-US" b="1" dirty="0"/>
        </a:p>
      </dgm:t>
    </dgm:pt>
    <dgm:pt modelId="{42EF89E4-7A2A-48AF-99D8-23E596347FE1}" type="parTrans" cxnId="{34095079-0AF6-4EB4-A723-A7FA7A5AB4D1}">
      <dgm:prSet/>
      <dgm:spPr/>
      <dgm:t>
        <a:bodyPr/>
        <a:lstStyle/>
        <a:p>
          <a:endParaRPr lang="en-US"/>
        </a:p>
      </dgm:t>
    </dgm:pt>
    <dgm:pt modelId="{DDC2F60C-C5E1-4B7E-991A-C084DF171AEC}" type="sibTrans" cxnId="{34095079-0AF6-4EB4-A723-A7FA7A5AB4D1}">
      <dgm:prSet phldrT="01"/>
      <dgm:spPr/>
      <dgm:t>
        <a:bodyPr/>
        <a:lstStyle/>
        <a:p>
          <a:endParaRPr lang="en-US"/>
        </a:p>
      </dgm:t>
    </dgm:pt>
    <dgm:pt modelId="{A997954B-34D7-4A07-96A6-C69B820BDC2E}">
      <dgm:prSet phldrT="[Text]"/>
      <dgm:spPr/>
      <dgm:t>
        <a:bodyPr/>
        <a:lstStyle/>
        <a:p>
          <a:r>
            <a:rPr lang="en-US">
              <a:effectLst/>
              <a:latin typeface="+mn-lt"/>
              <a:ea typeface="+mn-ea"/>
              <a:cs typeface="+mn-cs"/>
            </a:rPr>
            <a:t>Biological monitoring</a:t>
          </a:r>
          <a:endParaRPr lang="en-US" b="1"/>
        </a:p>
      </dgm:t>
    </dgm:pt>
    <dgm:pt modelId="{32459497-5DDD-42E8-AE2E-0809F671869D}" type="parTrans" cxnId="{1493E39B-E3B8-4E8B-A936-1EF4968B8422}">
      <dgm:prSet/>
      <dgm:spPr/>
      <dgm:t>
        <a:bodyPr/>
        <a:lstStyle/>
        <a:p>
          <a:endParaRPr lang="en-US"/>
        </a:p>
      </dgm:t>
    </dgm:pt>
    <dgm:pt modelId="{BDDBF740-95F0-478E-A89F-03A9093C0CE4}" type="sibTrans" cxnId="{1493E39B-E3B8-4E8B-A936-1EF4968B8422}">
      <dgm:prSet phldrT="02"/>
      <dgm:spPr/>
      <dgm:t>
        <a:bodyPr/>
        <a:lstStyle/>
        <a:p>
          <a:endParaRPr lang="en-US"/>
        </a:p>
      </dgm:t>
    </dgm:pt>
    <dgm:pt modelId="{A2C2E7EC-B47C-44D8-A6D2-684D5DCCC7C6}" type="pres">
      <dgm:prSet presAssocID="{E2EF6467-F5A0-41D2-8E14-057BC1273060}" presName="diagram" presStyleCnt="0">
        <dgm:presLayoutVars>
          <dgm:dir/>
          <dgm:resizeHandles val="exact"/>
        </dgm:presLayoutVars>
      </dgm:prSet>
      <dgm:spPr/>
    </dgm:pt>
    <dgm:pt modelId="{845A442A-AD18-4625-901C-E339F6606AAD}" type="pres">
      <dgm:prSet presAssocID="{A8182209-4FC3-47E4-AFC8-87F4680290A6}" presName="node" presStyleLbl="node1" presStyleIdx="0" presStyleCnt="2">
        <dgm:presLayoutVars>
          <dgm:bulletEnabled val="1"/>
        </dgm:presLayoutVars>
      </dgm:prSet>
      <dgm:spPr/>
    </dgm:pt>
    <dgm:pt modelId="{D92C0B37-6E35-4ECE-98D6-53EAEE04C3ED}" type="pres">
      <dgm:prSet presAssocID="{DDC2F60C-C5E1-4B7E-991A-C084DF171AEC}" presName="sibTrans" presStyleCnt="0"/>
      <dgm:spPr/>
    </dgm:pt>
    <dgm:pt modelId="{727D9B13-3D43-4225-B9A5-1CDDFD45D4E6}" type="pres">
      <dgm:prSet presAssocID="{A997954B-34D7-4A07-96A6-C69B820BDC2E}" presName="node" presStyleLbl="node1" presStyleIdx="1" presStyleCnt="2">
        <dgm:presLayoutVars>
          <dgm:bulletEnabled val="1"/>
        </dgm:presLayoutVars>
      </dgm:prSet>
      <dgm:spPr/>
    </dgm:pt>
  </dgm:ptLst>
  <dgm:cxnLst>
    <dgm:cxn modelId="{34095079-0AF6-4EB4-A723-A7FA7A5AB4D1}" srcId="{E2EF6467-F5A0-41D2-8E14-057BC1273060}" destId="{A8182209-4FC3-47E4-AFC8-87F4680290A6}" srcOrd="0" destOrd="0" parTransId="{42EF89E4-7A2A-48AF-99D8-23E596347FE1}" sibTransId="{DDC2F60C-C5E1-4B7E-991A-C084DF171AEC}"/>
    <dgm:cxn modelId="{29974E86-B16A-42A3-949F-05114D78B284}" type="presOf" srcId="{A8182209-4FC3-47E4-AFC8-87F4680290A6}" destId="{845A442A-AD18-4625-901C-E339F6606AAD}" srcOrd="0" destOrd="0" presId="urn:microsoft.com/office/officeart/2005/8/layout/default"/>
    <dgm:cxn modelId="{1493E39B-E3B8-4E8B-A936-1EF4968B8422}" srcId="{E2EF6467-F5A0-41D2-8E14-057BC1273060}" destId="{A997954B-34D7-4A07-96A6-C69B820BDC2E}" srcOrd="1" destOrd="0" parTransId="{32459497-5DDD-42E8-AE2E-0809F671869D}" sibTransId="{BDDBF740-95F0-478E-A89F-03A9093C0CE4}"/>
    <dgm:cxn modelId="{18BFADB6-1C78-44AB-B828-5E7AA28F88C6}" type="presOf" srcId="{E2EF6467-F5A0-41D2-8E14-057BC1273060}" destId="{A2C2E7EC-B47C-44D8-A6D2-684D5DCCC7C6}" srcOrd="0" destOrd="0" presId="urn:microsoft.com/office/officeart/2005/8/layout/default"/>
    <dgm:cxn modelId="{A4C631DD-102C-47FB-A46E-19B819B417E6}" type="presOf" srcId="{A997954B-34D7-4A07-96A6-C69B820BDC2E}" destId="{727D9B13-3D43-4225-B9A5-1CDDFD45D4E6}" srcOrd="0" destOrd="0" presId="urn:microsoft.com/office/officeart/2005/8/layout/default"/>
    <dgm:cxn modelId="{B0C55167-1DC9-495E-AC9C-E631D5211DB1}" type="presParOf" srcId="{A2C2E7EC-B47C-44D8-A6D2-684D5DCCC7C6}" destId="{845A442A-AD18-4625-901C-E339F6606AAD}" srcOrd="0" destOrd="0" presId="urn:microsoft.com/office/officeart/2005/8/layout/default"/>
    <dgm:cxn modelId="{72C10C71-C4A3-423B-9D64-656AC1971F51}" type="presParOf" srcId="{A2C2E7EC-B47C-44D8-A6D2-684D5DCCC7C6}" destId="{D92C0B37-6E35-4ECE-98D6-53EAEE04C3ED}" srcOrd="1" destOrd="0" presId="urn:microsoft.com/office/officeart/2005/8/layout/default"/>
    <dgm:cxn modelId="{4AFC6C94-EA6C-4A1C-A270-666C91B8CAA0}" type="presParOf" srcId="{A2C2E7EC-B47C-44D8-A6D2-684D5DCCC7C6}" destId="{727D9B13-3D43-4225-B9A5-1CDDFD45D4E6}"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4565EB2-6FD2-41F3-BF1A-C8164CE9911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1132798-8669-41ED-AA5D-1A906126EBA2}">
      <dgm:prSet phldrT="[Text]"/>
      <dgm:spPr/>
      <dgm:t>
        <a:bodyPr/>
        <a:lstStyle/>
        <a:p>
          <a:r>
            <a:rPr lang="en-US" dirty="0">
              <a:effectLst/>
              <a:latin typeface="+mn-lt"/>
              <a:ea typeface="+mn-ea"/>
              <a:cs typeface="+mn-cs"/>
            </a:rPr>
            <a:t>The medical, reproductive, and exposure history should be updated on a periodic basis, every one to three years.</a:t>
          </a:r>
          <a:endParaRPr lang="en-US" dirty="0"/>
        </a:p>
      </dgm:t>
    </dgm:pt>
    <dgm:pt modelId="{A4D7C116-2A30-4C8E-BEA0-5FECCA6DAA25}" type="parTrans" cxnId="{7414E0A9-1D0A-426C-922C-F583B1FEB529}">
      <dgm:prSet/>
      <dgm:spPr/>
      <dgm:t>
        <a:bodyPr/>
        <a:lstStyle/>
        <a:p>
          <a:endParaRPr lang="en-US"/>
        </a:p>
      </dgm:t>
    </dgm:pt>
    <dgm:pt modelId="{DDAAB4AF-D888-423A-8328-DA5E21A78728}" type="sibTrans" cxnId="{7414E0A9-1D0A-426C-922C-F583B1FEB529}">
      <dgm:prSet/>
      <dgm:spPr/>
      <dgm:t>
        <a:bodyPr/>
        <a:lstStyle/>
        <a:p>
          <a:endParaRPr lang="en-US"/>
        </a:p>
      </dgm:t>
    </dgm:pt>
    <dgm:pt modelId="{84E43D26-27A9-4B37-9627-EC3C8499C03A}">
      <dgm:prSet phldrT="[Text]"/>
      <dgm:spPr/>
      <dgm:t>
        <a:bodyPr/>
        <a:lstStyle/>
        <a:p>
          <a:r>
            <a:rPr lang="en-US">
              <a:effectLst/>
              <a:latin typeface="+mn-lt"/>
              <a:ea typeface="+mn-ea"/>
              <a:cs typeface="+mn-cs"/>
            </a:rPr>
            <a:t>The interval between exams of individual workers depends on the opportunity for exposure, the duration and intensity of exposure, and (possibly) the age of the worker. </a:t>
          </a:r>
          <a:endParaRPr lang="en-US"/>
        </a:p>
      </dgm:t>
    </dgm:pt>
    <dgm:pt modelId="{A064425B-9065-4EAB-A8B2-3BE05671FBC3}" type="parTrans" cxnId="{DBEFC0F1-CE86-4812-A8E3-0B8D51BF395A}">
      <dgm:prSet/>
      <dgm:spPr/>
      <dgm:t>
        <a:bodyPr/>
        <a:lstStyle/>
        <a:p>
          <a:endParaRPr lang="en-US"/>
        </a:p>
      </dgm:t>
    </dgm:pt>
    <dgm:pt modelId="{20463D8A-AE19-43C0-8A9C-EC62EEE98D10}" type="sibTrans" cxnId="{DBEFC0F1-CE86-4812-A8E3-0B8D51BF395A}">
      <dgm:prSet/>
      <dgm:spPr/>
      <dgm:t>
        <a:bodyPr/>
        <a:lstStyle/>
        <a:p>
          <a:endParaRPr lang="en-US"/>
        </a:p>
      </dgm:t>
    </dgm:pt>
    <dgm:pt modelId="{C29878B8-BCDF-44F7-891E-3B34C5E666AB}" type="pres">
      <dgm:prSet presAssocID="{44565EB2-6FD2-41F3-BF1A-C8164CE99115}" presName="root" presStyleCnt="0">
        <dgm:presLayoutVars>
          <dgm:dir/>
          <dgm:resizeHandles val="exact"/>
        </dgm:presLayoutVars>
      </dgm:prSet>
      <dgm:spPr/>
    </dgm:pt>
    <dgm:pt modelId="{FBC730D1-77C6-46A8-B12A-4A3A8652DF7D}" type="pres">
      <dgm:prSet presAssocID="{01132798-8669-41ED-AA5D-1A906126EBA2}" presName="compNode" presStyleCnt="0"/>
      <dgm:spPr/>
    </dgm:pt>
    <dgm:pt modelId="{10DFA234-D835-4C57-9C3C-81D704F180E3}" type="pres">
      <dgm:prSet presAssocID="{01132798-8669-41ED-AA5D-1A906126EBA2}" presName="bgRect" presStyleLbl="bgShp" presStyleIdx="0" presStyleCnt="2"/>
      <dgm:spPr/>
    </dgm:pt>
    <dgm:pt modelId="{7F51B230-E85F-4089-A1C3-867F37CD221E}" type="pres">
      <dgm:prSet presAssocID="{01132798-8669-41ED-AA5D-1A906126EBA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keleton"/>
        </a:ext>
      </dgm:extLst>
    </dgm:pt>
    <dgm:pt modelId="{F9EE4058-A8D3-44FE-8802-6913C9A98E15}" type="pres">
      <dgm:prSet presAssocID="{01132798-8669-41ED-AA5D-1A906126EBA2}" presName="spaceRect" presStyleCnt="0"/>
      <dgm:spPr/>
    </dgm:pt>
    <dgm:pt modelId="{C865D0CF-28A6-433E-A8D8-627D6E968D0C}" type="pres">
      <dgm:prSet presAssocID="{01132798-8669-41ED-AA5D-1A906126EBA2}" presName="parTx" presStyleLbl="revTx" presStyleIdx="0" presStyleCnt="2">
        <dgm:presLayoutVars>
          <dgm:chMax val="0"/>
          <dgm:chPref val="0"/>
        </dgm:presLayoutVars>
      </dgm:prSet>
      <dgm:spPr/>
    </dgm:pt>
    <dgm:pt modelId="{7DDDCD20-017D-4160-84C2-18068CF7B099}" type="pres">
      <dgm:prSet presAssocID="{DDAAB4AF-D888-423A-8328-DA5E21A78728}" presName="sibTrans" presStyleCnt="0"/>
      <dgm:spPr/>
    </dgm:pt>
    <dgm:pt modelId="{AF7CEB8F-54A4-4670-A7A8-2193A6C3B619}" type="pres">
      <dgm:prSet presAssocID="{84E43D26-27A9-4B37-9627-EC3C8499C03A}" presName="compNode" presStyleCnt="0"/>
      <dgm:spPr/>
    </dgm:pt>
    <dgm:pt modelId="{255B4934-57D3-4430-B873-7B649B9DBA46}" type="pres">
      <dgm:prSet presAssocID="{84E43D26-27A9-4B37-9627-EC3C8499C03A}" presName="bgRect" presStyleLbl="bgShp" presStyleIdx="1" presStyleCnt="2"/>
      <dgm:spPr/>
    </dgm:pt>
    <dgm:pt modelId="{ABC1C3BF-16F9-4CF0-8428-AF768DBFCA19}" type="pres">
      <dgm:prSet presAssocID="{84E43D26-27A9-4B37-9627-EC3C8499C03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topwatch"/>
        </a:ext>
      </dgm:extLst>
    </dgm:pt>
    <dgm:pt modelId="{C2718165-47A4-4708-B3DC-648C9F74F966}" type="pres">
      <dgm:prSet presAssocID="{84E43D26-27A9-4B37-9627-EC3C8499C03A}" presName="spaceRect" presStyleCnt="0"/>
      <dgm:spPr/>
    </dgm:pt>
    <dgm:pt modelId="{B8D68B14-69AB-4ED7-94F7-88E6080BD093}" type="pres">
      <dgm:prSet presAssocID="{84E43D26-27A9-4B37-9627-EC3C8499C03A}" presName="parTx" presStyleLbl="revTx" presStyleIdx="1" presStyleCnt="2">
        <dgm:presLayoutVars>
          <dgm:chMax val="0"/>
          <dgm:chPref val="0"/>
        </dgm:presLayoutVars>
      </dgm:prSet>
      <dgm:spPr/>
    </dgm:pt>
  </dgm:ptLst>
  <dgm:cxnLst>
    <dgm:cxn modelId="{1AB10D4E-BEFD-4E2F-84FF-C31F2B096F1E}" type="presOf" srcId="{01132798-8669-41ED-AA5D-1A906126EBA2}" destId="{C865D0CF-28A6-433E-A8D8-627D6E968D0C}" srcOrd="0" destOrd="0" presId="urn:microsoft.com/office/officeart/2018/2/layout/IconVerticalSolidList"/>
    <dgm:cxn modelId="{0BB5709C-05FD-4747-9ED0-8F246B65D01A}" type="presOf" srcId="{84E43D26-27A9-4B37-9627-EC3C8499C03A}" destId="{B8D68B14-69AB-4ED7-94F7-88E6080BD093}" srcOrd="0" destOrd="0" presId="urn:microsoft.com/office/officeart/2018/2/layout/IconVerticalSolidList"/>
    <dgm:cxn modelId="{7414E0A9-1D0A-426C-922C-F583B1FEB529}" srcId="{44565EB2-6FD2-41F3-BF1A-C8164CE99115}" destId="{01132798-8669-41ED-AA5D-1A906126EBA2}" srcOrd="0" destOrd="0" parTransId="{A4D7C116-2A30-4C8E-BEA0-5FECCA6DAA25}" sibTransId="{DDAAB4AF-D888-423A-8328-DA5E21A78728}"/>
    <dgm:cxn modelId="{9F7C07BE-BFE1-49D7-B23E-1459FC4675F3}" type="presOf" srcId="{44565EB2-6FD2-41F3-BF1A-C8164CE99115}" destId="{C29878B8-BCDF-44F7-891E-3B34C5E666AB}" srcOrd="0" destOrd="0" presId="urn:microsoft.com/office/officeart/2018/2/layout/IconVerticalSolidList"/>
    <dgm:cxn modelId="{DBEFC0F1-CE86-4812-A8E3-0B8D51BF395A}" srcId="{44565EB2-6FD2-41F3-BF1A-C8164CE99115}" destId="{84E43D26-27A9-4B37-9627-EC3C8499C03A}" srcOrd="1" destOrd="0" parTransId="{A064425B-9065-4EAB-A8B2-3BE05671FBC3}" sibTransId="{20463D8A-AE19-43C0-8A9C-EC62EEE98D10}"/>
    <dgm:cxn modelId="{B724ACAF-9092-4D79-BE95-8F0D68A51287}" type="presParOf" srcId="{C29878B8-BCDF-44F7-891E-3B34C5E666AB}" destId="{FBC730D1-77C6-46A8-B12A-4A3A8652DF7D}" srcOrd="0" destOrd="0" presId="urn:microsoft.com/office/officeart/2018/2/layout/IconVerticalSolidList"/>
    <dgm:cxn modelId="{673344DC-C1F6-4A68-8764-7334AB7EFDF0}" type="presParOf" srcId="{FBC730D1-77C6-46A8-B12A-4A3A8652DF7D}" destId="{10DFA234-D835-4C57-9C3C-81D704F180E3}" srcOrd="0" destOrd="0" presId="urn:microsoft.com/office/officeart/2018/2/layout/IconVerticalSolidList"/>
    <dgm:cxn modelId="{BA2866CC-9FCC-4194-8718-731F6951037A}" type="presParOf" srcId="{FBC730D1-77C6-46A8-B12A-4A3A8652DF7D}" destId="{7F51B230-E85F-4089-A1C3-867F37CD221E}" srcOrd="1" destOrd="0" presId="urn:microsoft.com/office/officeart/2018/2/layout/IconVerticalSolidList"/>
    <dgm:cxn modelId="{6361DED9-2A30-4EA1-B5AB-6CD2DA6C30AA}" type="presParOf" srcId="{FBC730D1-77C6-46A8-B12A-4A3A8652DF7D}" destId="{F9EE4058-A8D3-44FE-8802-6913C9A98E15}" srcOrd="2" destOrd="0" presId="urn:microsoft.com/office/officeart/2018/2/layout/IconVerticalSolidList"/>
    <dgm:cxn modelId="{6BC0404E-06D3-4379-A06F-3F70CC14D24E}" type="presParOf" srcId="{FBC730D1-77C6-46A8-B12A-4A3A8652DF7D}" destId="{C865D0CF-28A6-433E-A8D8-627D6E968D0C}" srcOrd="3" destOrd="0" presId="urn:microsoft.com/office/officeart/2018/2/layout/IconVerticalSolidList"/>
    <dgm:cxn modelId="{886FC097-01AE-4863-99E3-A5352079E56B}" type="presParOf" srcId="{C29878B8-BCDF-44F7-891E-3B34C5E666AB}" destId="{7DDDCD20-017D-4160-84C2-18068CF7B099}" srcOrd="1" destOrd="0" presId="urn:microsoft.com/office/officeart/2018/2/layout/IconVerticalSolidList"/>
    <dgm:cxn modelId="{60D11F33-AC6F-4FEB-9E51-28E26021CB65}" type="presParOf" srcId="{C29878B8-BCDF-44F7-891E-3B34C5E666AB}" destId="{AF7CEB8F-54A4-4670-A7A8-2193A6C3B619}" srcOrd="2" destOrd="0" presId="urn:microsoft.com/office/officeart/2018/2/layout/IconVerticalSolidList"/>
    <dgm:cxn modelId="{AE41D6BD-8442-41D4-9588-932782A07986}" type="presParOf" srcId="{AF7CEB8F-54A4-4670-A7A8-2193A6C3B619}" destId="{255B4934-57D3-4430-B873-7B649B9DBA46}" srcOrd="0" destOrd="0" presId="urn:microsoft.com/office/officeart/2018/2/layout/IconVerticalSolidList"/>
    <dgm:cxn modelId="{F1A2B8E2-2A6C-49DE-959F-51E4BFFB5030}" type="presParOf" srcId="{AF7CEB8F-54A4-4670-A7A8-2193A6C3B619}" destId="{ABC1C3BF-16F9-4CF0-8428-AF768DBFCA19}" srcOrd="1" destOrd="0" presId="urn:microsoft.com/office/officeart/2018/2/layout/IconVerticalSolidList"/>
    <dgm:cxn modelId="{D92DDD65-C076-4707-A382-71F4BA48E772}" type="presParOf" srcId="{AF7CEB8F-54A4-4670-A7A8-2193A6C3B619}" destId="{C2718165-47A4-4708-B3DC-648C9F74F966}" srcOrd="2" destOrd="0" presId="urn:microsoft.com/office/officeart/2018/2/layout/IconVerticalSolidList"/>
    <dgm:cxn modelId="{F3B91C87-264F-4B63-9718-55A35BB6B19B}" type="presParOf" srcId="{AF7CEB8F-54A4-4670-A7A8-2193A6C3B619}" destId="{B8D68B14-69AB-4ED7-94F7-88E6080BD09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06F9A7-975E-453A-92FA-1350B12166D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BFCEFC1-A6D4-4A47-9F38-61A56F682797}">
      <dgm:prSet phldrT="[Text]"/>
      <dgm:spPr/>
      <dgm:t>
        <a:bodyPr/>
        <a:lstStyle/>
        <a:p>
          <a:r>
            <a:rPr lang="en-US" dirty="0"/>
            <a:t>Essential Components of a Medical Surveillance Program </a:t>
          </a:r>
        </a:p>
      </dgm:t>
    </dgm:pt>
    <dgm:pt modelId="{AA602AD9-DA2A-4871-8844-D9626EDF7311}" type="parTrans" cxnId="{50AAF29B-CFE1-41F1-9C5B-B01F52D5DA3F}">
      <dgm:prSet/>
      <dgm:spPr/>
      <dgm:t>
        <a:bodyPr/>
        <a:lstStyle/>
        <a:p>
          <a:endParaRPr lang="en-US"/>
        </a:p>
      </dgm:t>
    </dgm:pt>
    <dgm:pt modelId="{DCE12D22-F8D8-4670-960A-88FA5ECE3157}" type="sibTrans" cxnId="{50AAF29B-CFE1-41F1-9C5B-B01F52D5DA3F}">
      <dgm:prSet/>
      <dgm:spPr/>
      <dgm:t>
        <a:bodyPr/>
        <a:lstStyle/>
        <a:p>
          <a:endParaRPr lang="en-US"/>
        </a:p>
      </dgm:t>
    </dgm:pt>
    <dgm:pt modelId="{8164667E-3E09-4B2F-8D4D-65823CDEFC35}">
      <dgm:prSet phldrT="[Text]"/>
      <dgm:spPr/>
      <dgm:t>
        <a:bodyPr/>
        <a:lstStyle/>
        <a:p>
          <a:r>
            <a:rPr lang="en-US" dirty="0"/>
            <a:t>Medical Screenings</a:t>
          </a:r>
        </a:p>
      </dgm:t>
    </dgm:pt>
    <dgm:pt modelId="{9C8A3BB2-1E34-4751-975B-EE685152D924}" type="parTrans" cxnId="{7E10880B-DE2C-4C2D-9C35-D24BF3523F0C}">
      <dgm:prSet/>
      <dgm:spPr/>
      <dgm:t>
        <a:bodyPr/>
        <a:lstStyle/>
        <a:p>
          <a:endParaRPr lang="en-US"/>
        </a:p>
      </dgm:t>
    </dgm:pt>
    <dgm:pt modelId="{E6596205-C73C-4764-B574-2EBF9EEF31F9}" type="sibTrans" cxnId="{7E10880B-DE2C-4C2D-9C35-D24BF3523F0C}">
      <dgm:prSet/>
      <dgm:spPr/>
      <dgm:t>
        <a:bodyPr/>
        <a:lstStyle/>
        <a:p>
          <a:endParaRPr lang="en-US"/>
        </a:p>
      </dgm:t>
    </dgm:pt>
    <dgm:pt modelId="{9C9A1E23-FC2E-4745-8129-0D7DC025A743}">
      <dgm:prSet/>
      <dgm:spPr/>
      <dgm:t>
        <a:bodyPr/>
        <a:lstStyle/>
        <a:p>
          <a:pPr>
            <a:buFont typeface="Arial" panose="020B0604020202020204" pitchFamily="34" charset="0"/>
            <a:buChar char="•"/>
          </a:pPr>
          <a:r>
            <a:rPr lang="en-US" dirty="0"/>
            <a:t>List the six essential components of a medical surveillance program</a:t>
          </a:r>
        </a:p>
      </dgm:t>
    </dgm:pt>
    <dgm:pt modelId="{7C4C60D9-AA91-41C4-A911-9085F5B89FD4}" type="parTrans" cxnId="{B1D564AA-F32C-4177-93E2-48B9EC181116}">
      <dgm:prSet/>
      <dgm:spPr/>
      <dgm:t>
        <a:bodyPr/>
        <a:lstStyle/>
        <a:p>
          <a:endParaRPr lang="en-US"/>
        </a:p>
      </dgm:t>
    </dgm:pt>
    <dgm:pt modelId="{F6E5E2E0-6F33-4334-AD5F-FB00C073CDAD}" type="sibTrans" cxnId="{B1D564AA-F32C-4177-93E2-48B9EC181116}">
      <dgm:prSet/>
      <dgm:spPr/>
      <dgm:t>
        <a:bodyPr/>
        <a:lstStyle/>
        <a:p>
          <a:endParaRPr lang="en-US"/>
        </a:p>
      </dgm:t>
    </dgm:pt>
    <dgm:pt modelId="{6EA5E67D-4D5C-4010-B3C3-8A091952398B}">
      <dgm:prSet phldrT="[Text]"/>
      <dgm:spPr/>
      <dgm:t>
        <a:bodyPr/>
        <a:lstStyle/>
        <a:p>
          <a:pPr>
            <a:buFont typeface="Arial" panose="020B0604020202020204" pitchFamily="34" charset="0"/>
            <a:buChar char="•"/>
          </a:pPr>
          <a:r>
            <a:rPr lang="en-US" dirty="0"/>
            <a:t>Determine criteria for medical evaluation screenings</a:t>
          </a:r>
        </a:p>
      </dgm:t>
    </dgm:pt>
    <dgm:pt modelId="{C0BADB9A-50E9-476C-85B1-A028B5F67A97}" type="parTrans" cxnId="{D020BA30-ADAF-4A8C-B654-7B0B346CC088}">
      <dgm:prSet/>
      <dgm:spPr/>
      <dgm:t>
        <a:bodyPr/>
        <a:lstStyle/>
        <a:p>
          <a:endParaRPr lang="en-US"/>
        </a:p>
      </dgm:t>
    </dgm:pt>
    <dgm:pt modelId="{C485B790-7C7C-44A6-A158-5595B70CA13C}" type="sibTrans" cxnId="{D020BA30-ADAF-4A8C-B654-7B0B346CC088}">
      <dgm:prSet/>
      <dgm:spPr/>
      <dgm:t>
        <a:bodyPr/>
        <a:lstStyle/>
        <a:p>
          <a:endParaRPr lang="en-US"/>
        </a:p>
      </dgm:t>
    </dgm:pt>
    <dgm:pt modelId="{9A989E29-227E-470E-BD95-D03A4CA5EEAE}">
      <dgm:prSet phldrT="[Text]"/>
      <dgm:spPr/>
      <dgm:t>
        <a:bodyPr/>
        <a:lstStyle/>
        <a:p>
          <a:r>
            <a:rPr lang="en-US" dirty="0"/>
            <a:t>Documentation </a:t>
          </a:r>
        </a:p>
      </dgm:t>
    </dgm:pt>
    <dgm:pt modelId="{7CB50459-5BAA-4896-B72F-8F9844E511C5}" type="parTrans" cxnId="{452B59B5-8024-4545-8B03-936211546BDF}">
      <dgm:prSet/>
      <dgm:spPr/>
      <dgm:t>
        <a:bodyPr/>
        <a:lstStyle/>
        <a:p>
          <a:endParaRPr lang="en-US"/>
        </a:p>
      </dgm:t>
    </dgm:pt>
    <dgm:pt modelId="{41E74A5A-0E79-4486-ADD3-76B42B727FF6}" type="sibTrans" cxnId="{452B59B5-8024-4545-8B03-936211546BDF}">
      <dgm:prSet/>
      <dgm:spPr/>
      <dgm:t>
        <a:bodyPr/>
        <a:lstStyle/>
        <a:p>
          <a:endParaRPr lang="en-US"/>
        </a:p>
      </dgm:t>
    </dgm:pt>
    <dgm:pt modelId="{6ACADA44-12DD-45D8-8FFE-6D1D93147949}">
      <dgm:prSet/>
      <dgm:spPr/>
      <dgm:t>
        <a:bodyPr/>
        <a:lstStyle/>
        <a:p>
          <a:pPr>
            <a:buFont typeface="Arial" panose="020B0604020202020204" pitchFamily="34" charset="0"/>
            <a:buChar char="•"/>
          </a:pPr>
          <a:r>
            <a:rPr lang="en-US" dirty="0"/>
            <a:t>Identify the types of documentation used in medical surveillance programs</a:t>
          </a:r>
        </a:p>
      </dgm:t>
    </dgm:pt>
    <dgm:pt modelId="{0BC523E0-6399-4B04-8EDD-D641446B8341}" type="parTrans" cxnId="{9C89AA25-3DC7-4534-BF09-7C175A161C28}">
      <dgm:prSet/>
      <dgm:spPr/>
      <dgm:t>
        <a:bodyPr/>
        <a:lstStyle/>
        <a:p>
          <a:endParaRPr lang="en-US"/>
        </a:p>
      </dgm:t>
    </dgm:pt>
    <dgm:pt modelId="{1C81BCEC-8CE8-4C60-89D9-B824A5B2C182}" type="sibTrans" cxnId="{9C89AA25-3DC7-4534-BF09-7C175A161C28}">
      <dgm:prSet/>
      <dgm:spPr/>
      <dgm:t>
        <a:bodyPr/>
        <a:lstStyle/>
        <a:p>
          <a:endParaRPr lang="en-US"/>
        </a:p>
      </dgm:t>
    </dgm:pt>
    <dgm:pt modelId="{CA1DD468-F16D-4370-A862-B4ED2954D2C7}" type="pres">
      <dgm:prSet presAssocID="{C506F9A7-975E-453A-92FA-1350B12166D7}" presName="Name0" presStyleCnt="0">
        <dgm:presLayoutVars>
          <dgm:dir/>
          <dgm:animLvl val="lvl"/>
          <dgm:resizeHandles val="exact"/>
        </dgm:presLayoutVars>
      </dgm:prSet>
      <dgm:spPr/>
    </dgm:pt>
    <dgm:pt modelId="{6454C297-E413-482E-A2AF-50C4B52C63DA}" type="pres">
      <dgm:prSet presAssocID="{CBFCEFC1-A6D4-4A47-9F38-61A56F682797}" presName="linNode" presStyleCnt="0"/>
      <dgm:spPr/>
    </dgm:pt>
    <dgm:pt modelId="{F0AD466F-9967-4929-9167-7F526CF8D527}" type="pres">
      <dgm:prSet presAssocID="{CBFCEFC1-A6D4-4A47-9F38-61A56F682797}" presName="parentText" presStyleLbl="node1" presStyleIdx="0" presStyleCnt="3">
        <dgm:presLayoutVars>
          <dgm:chMax val="1"/>
          <dgm:bulletEnabled val="1"/>
        </dgm:presLayoutVars>
      </dgm:prSet>
      <dgm:spPr/>
    </dgm:pt>
    <dgm:pt modelId="{014F0B50-EB47-449B-80E0-24D33E341FE1}" type="pres">
      <dgm:prSet presAssocID="{CBFCEFC1-A6D4-4A47-9F38-61A56F682797}" presName="descendantText" presStyleLbl="alignAccFollowNode1" presStyleIdx="0" presStyleCnt="3">
        <dgm:presLayoutVars>
          <dgm:bulletEnabled val="1"/>
        </dgm:presLayoutVars>
      </dgm:prSet>
      <dgm:spPr/>
    </dgm:pt>
    <dgm:pt modelId="{D6953D48-F8DB-4009-90F3-138033F40E7A}" type="pres">
      <dgm:prSet presAssocID="{DCE12D22-F8D8-4670-960A-88FA5ECE3157}" presName="sp" presStyleCnt="0"/>
      <dgm:spPr/>
    </dgm:pt>
    <dgm:pt modelId="{D142C8D1-F9D1-4138-89F2-81C4DDF22E5B}" type="pres">
      <dgm:prSet presAssocID="{8164667E-3E09-4B2F-8D4D-65823CDEFC35}" presName="linNode" presStyleCnt="0"/>
      <dgm:spPr/>
    </dgm:pt>
    <dgm:pt modelId="{ABE28E2B-614B-4A3A-B1DF-66E1832B5832}" type="pres">
      <dgm:prSet presAssocID="{8164667E-3E09-4B2F-8D4D-65823CDEFC35}" presName="parentText" presStyleLbl="node1" presStyleIdx="1" presStyleCnt="3">
        <dgm:presLayoutVars>
          <dgm:chMax val="1"/>
          <dgm:bulletEnabled val="1"/>
        </dgm:presLayoutVars>
      </dgm:prSet>
      <dgm:spPr/>
    </dgm:pt>
    <dgm:pt modelId="{D9971ED7-34D0-487D-97B9-67ADEA27627B}" type="pres">
      <dgm:prSet presAssocID="{8164667E-3E09-4B2F-8D4D-65823CDEFC35}" presName="descendantText" presStyleLbl="alignAccFollowNode1" presStyleIdx="1" presStyleCnt="3">
        <dgm:presLayoutVars>
          <dgm:bulletEnabled val="1"/>
        </dgm:presLayoutVars>
      </dgm:prSet>
      <dgm:spPr/>
    </dgm:pt>
    <dgm:pt modelId="{A68D9913-D69D-49C1-9389-8F65666433ED}" type="pres">
      <dgm:prSet presAssocID="{E6596205-C73C-4764-B574-2EBF9EEF31F9}" presName="sp" presStyleCnt="0"/>
      <dgm:spPr/>
    </dgm:pt>
    <dgm:pt modelId="{283DEAC4-D6D4-4B6C-B9A3-1733B56F381F}" type="pres">
      <dgm:prSet presAssocID="{9A989E29-227E-470E-BD95-D03A4CA5EEAE}" presName="linNode" presStyleCnt="0"/>
      <dgm:spPr/>
    </dgm:pt>
    <dgm:pt modelId="{2F47E81A-9BF2-4C6A-84CB-B90E981689AB}" type="pres">
      <dgm:prSet presAssocID="{9A989E29-227E-470E-BD95-D03A4CA5EEAE}" presName="parentText" presStyleLbl="node1" presStyleIdx="2" presStyleCnt="3">
        <dgm:presLayoutVars>
          <dgm:chMax val="1"/>
          <dgm:bulletEnabled val="1"/>
        </dgm:presLayoutVars>
      </dgm:prSet>
      <dgm:spPr/>
    </dgm:pt>
    <dgm:pt modelId="{26F7BA28-263D-4F4B-B34A-C5AE42CE5F6F}" type="pres">
      <dgm:prSet presAssocID="{9A989E29-227E-470E-BD95-D03A4CA5EEAE}" presName="descendantText" presStyleLbl="alignAccFollowNode1" presStyleIdx="2" presStyleCnt="3">
        <dgm:presLayoutVars>
          <dgm:bulletEnabled val="1"/>
        </dgm:presLayoutVars>
      </dgm:prSet>
      <dgm:spPr/>
    </dgm:pt>
  </dgm:ptLst>
  <dgm:cxnLst>
    <dgm:cxn modelId="{7E10880B-DE2C-4C2D-9C35-D24BF3523F0C}" srcId="{C506F9A7-975E-453A-92FA-1350B12166D7}" destId="{8164667E-3E09-4B2F-8D4D-65823CDEFC35}" srcOrd="1" destOrd="0" parTransId="{9C8A3BB2-1E34-4751-975B-EE685152D924}" sibTransId="{E6596205-C73C-4764-B574-2EBF9EEF31F9}"/>
    <dgm:cxn modelId="{DF45E11C-A151-4A29-B58A-597030DA99B1}" type="presOf" srcId="{CBFCEFC1-A6D4-4A47-9F38-61A56F682797}" destId="{F0AD466F-9967-4929-9167-7F526CF8D527}" srcOrd="0" destOrd="0" presId="urn:microsoft.com/office/officeart/2005/8/layout/vList5"/>
    <dgm:cxn modelId="{9C89AA25-3DC7-4534-BF09-7C175A161C28}" srcId="{9A989E29-227E-470E-BD95-D03A4CA5EEAE}" destId="{6ACADA44-12DD-45D8-8FFE-6D1D93147949}" srcOrd="0" destOrd="0" parTransId="{0BC523E0-6399-4B04-8EDD-D641446B8341}" sibTransId="{1C81BCEC-8CE8-4C60-89D9-B824A5B2C182}"/>
    <dgm:cxn modelId="{D020BA30-ADAF-4A8C-B654-7B0B346CC088}" srcId="{8164667E-3E09-4B2F-8D4D-65823CDEFC35}" destId="{6EA5E67D-4D5C-4010-B3C3-8A091952398B}" srcOrd="0" destOrd="0" parTransId="{C0BADB9A-50E9-476C-85B1-A028B5F67A97}" sibTransId="{C485B790-7C7C-44A6-A158-5595B70CA13C}"/>
    <dgm:cxn modelId="{55742A3D-E778-49D3-981C-B160915455AA}" type="presOf" srcId="{9A989E29-227E-470E-BD95-D03A4CA5EEAE}" destId="{2F47E81A-9BF2-4C6A-84CB-B90E981689AB}" srcOrd="0" destOrd="0" presId="urn:microsoft.com/office/officeart/2005/8/layout/vList5"/>
    <dgm:cxn modelId="{4B565769-8F1E-4C02-A30A-3264FE9E1877}" type="presOf" srcId="{9C9A1E23-FC2E-4745-8129-0D7DC025A743}" destId="{014F0B50-EB47-449B-80E0-24D33E341FE1}" srcOrd="0" destOrd="0" presId="urn:microsoft.com/office/officeart/2005/8/layout/vList5"/>
    <dgm:cxn modelId="{50AAF29B-CFE1-41F1-9C5B-B01F52D5DA3F}" srcId="{C506F9A7-975E-453A-92FA-1350B12166D7}" destId="{CBFCEFC1-A6D4-4A47-9F38-61A56F682797}" srcOrd="0" destOrd="0" parTransId="{AA602AD9-DA2A-4871-8844-D9626EDF7311}" sibTransId="{DCE12D22-F8D8-4670-960A-88FA5ECE3157}"/>
    <dgm:cxn modelId="{845C29A3-8FA6-4A46-B498-1B7F3C30A9B7}" type="presOf" srcId="{8164667E-3E09-4B2F-8D4D-65823CDEFC35}" destId="{ABE28E2B-614B-4A3A-B1DF-66E1832B5832}" srcOrd="0" destOrd="0" presId="urn:microsoft.com/office/officeart/2005/8/layout/vList5"/>
    <dgm:cxn modelId="{B1D564AA-F32C-4177-93E2-48B9EC181116}" srcId="{CBFCEFC1-A6D4-4A47-9F38-61A56F682797}" destId="{9C9A1E23-FC2E-4745-8129-0D7DC025A743}" srcOrd="0" destOrd="0" parTransId="{7C4C60D9-AA91-41C4-A911-9085F5B89FD4}" sibTransId="{F6E5E2E0-6F33-4334-AD5F-FB00C073CDAD}"/>
    <dgm:cxn modelId="{452B59B5-8024-4545-8B03-936211546BDF}" srcId="{C506F9A7-975E-453A-92FA-1350B12166D7}" destId="{9A989E29-227E-470E-BD95-D03A4CA5EEAE}" srcOrd="2" destOrd="0" parTransId="{7CB50459-5BAA-4896-B72F-8F9844E511C5}" sibTransId="{41E74A5A-0E79-4486-ADD3-76B42B727FF6}"/>
    <dgm:cxn modelId="{C29B80B7-ACE3-4FBF-A0CD-D3E018075942}" type="presOf" srcId="{C506F9A7-975E-453A-92FA-1350B12166D7}" destId="{CA1DD468-F16D-4370-A862-B4ED2954D2C7}" srcOrd="0" destOrd="0" presId="urn:microsoft.com/office/officeart/2005/8/layout/vList5"/>
    <dgm:cxn modelId="{9C2231DF-5F4C-4CBA-BC6A-EC185F383C95}" type="presOf" srcId="{6EA5E67D-4D5C-4010-B3C3-8A091952398B}" destId="{D9971ED7-34D0-487D-97B9-67ADEA27627B}" srcOrd="0" destOrd="0" presId="urn:microsoft.com/office/officeart/2005/8/layout/vList5"/>
    <dgm:cxn modelId="{C3C0A7F5-3BEC-4591-88D3-4B9CDC0BCD81}" type="presOf" srcId="{6ACADA44-12DD-45D8-8FFE-6D1D93147949}" destId="{26F7BA28-263D-4F4B-B34A-C5AE42CE5F6F}" srcOrd="0" destOrd="0" presId="urn:microsoft.com/office/officeart/2005/8/layout/vList5"/>
    <dgm:cxn modelId="{093751F3-2DB1-4FD6-8352-0F6CF468DA00}" type="presParOf" srcId="{CA1DD468-F16D-4370-A862-B4ED2954D2C7}" destId="{6454C297-E413-482E-A2AF-50C4B52C63DA}" srcOrd="0" destOrd="0" presId="urn:microsoft.com/office/officeart/2005/8/layout/vList5"/>
    <dgm:cxn modelId="{A0CBC9A5-7DD7-4483-9E19-BDB67906F33F}" type="presParOf" srcId="{6454C297-E413-482E-A2AF-50C4B52C63DA}" destId="{F0AD466F-9967-4929-9167-7F526CF8D527}" srcOrd="0" destOrd="0" presId="urn:microsoft.com/office/officeart/2005/8/layout/vList5"/>
    <dgm:cxn modelId="{A03A03EF-8E36-41B4-B231-43344749242B}" type="presParOf" srcId="{6454C297-E413-482E-A2AF-50C4B52C63DA}" destId="{014F0B50-EB47-449B-80E0-24D33E341FE1}" srcOrd="1" destOrd="0" presId="urn:microsoft.com/office/officeart/2005/8/layout/vList5"/>
    <dgm:cxn modelId="{F3FFAC06-A0C1-4D13-AA2F-4F5113CFC001}" type="presParOf" srcId="{CA1DD468-F16D-4370-A862-B4ED2954D2C7}" destId="{D6953D48-F8DB-4009-90F3-138033F40E7A}" srcOrd="1" destOrd="0" presId="urn:microsoft.com/office/officeart/2005/8/layout/vList5"/>
    <dgm:cxn modelId="{5FD6D694-C235-46EB-B1A2-F51FDF0D8A32}" type="presParOf" srcId="{CA1DD468-F16D-4370-A862-B4ED2954D2C7}" destId="{D142C8D1-F9D1-4138-89F2-81C4DDF22E5B}" srcOrd="2" destOrd="0" presId="urn:microsoft.com/office/officeart/2005/8/layout/vList5"/>
    <dgm:cxn modelId="{A6628C8D-E3CB-47DA-A209-0ADBB4D81A14}" type="presParOf" srcId="{D142C8D1-F9D1-4138-89F2-81C4DDF22E5B}" destId="{ABE28E2B-614B-4A3A-B1DF-66E1832B5832}" srcOrd="0" destOrd="0" presId="urn:microsoft.com/office/officeart/2005/8/layout/vList5"/>
    <dgm:cxn modelId="{2465E1DA-D5EE-4A6E-811C-E2E319FAEA4E}" type="presParOf" srcId="{D142C8D1-F9D1-4138-89F2-81C4DDF22E5B}" destId="{D9971ED7-34D0-487D-97B9-67ADEA27627B}" srcOrd="1" destOrd="0" presId="urn:microsoft.com/office/officeart/2005/8/layout/vList5"/>
    <dgm:cxn modelId="{276AA9F5-C80C-4577-8A2C-A9CAF3F8B654}" type="presParOf" srcId="{CA1DD468-F16D-4370-A862-B4ED2954D2C7}" destId="{A68D9913-D69D-49C1-9389-8F65666433ED}" srcOrd="3" destOrd="0" presId="urn:microsoft.com/office/officeart/2005/8/layout/vList5"/>
    <dgm:cxn modelId="{7E61BA3B-5B63-4591-AE2E-18903A6E79C4}" type="presParOf" srcId="{CA1DD468-F16D-4370-A862-B4ED2954D2C7}" destId="{283DEAC4-D6D4-4B6C-B9A3-1733B56F381F}" srcOrd="4" destOrd="0" presId="urn:microsoft.com/office/officeart/2005/8/layout/vList5"/>
    <dgm:cxn modelId="{0D6CC64B-E79B-4A28-AA80-0F4D18D90317}" type="presParOf" srcId="{283DEAC4-D6D4-4B6C-B9A3-1733B56F381F}" destId="{2F47E81A-9BF2-4C6A-84CB-B90E981689AB}" srcOrd="0" destOrd="0" presId="urn:microsoft.com/office/officeart/2005/8/layout/vList5"/>
    <dgm:cxn modelId="{F266D011-B2EC-42FE-8CD3-4D6A770846A8}" type="presParOf" srcId="{283DEAC4-D6D4-4B6C-B9A3-1733B56F381F}" destId="{26F7BA28-263D-4F4B-B34A-C5AE42CE5F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434A2DB-DA6E-4618-A553-2693200E5EB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D21A263-D7A4-46B6-A790-916A57871585}">
      <dgm:prSet custT="1"/>
      <dgm:spPr/>
      <dgm:t>
        <a:bodyPr/>
        <a:lstStyle/>
        <a:p>
          <a:r>
            <a:rPr lang="en-US" sz="2800">
              <a:effectLst/>
              <a:latin typeface="+mn-lt"/>
              <a:ea typeface="+mn-ea"/>
              <a:cs typeface="+mn-cs"/>
            </a:rPr>
            <a:t>Staff</a:t>
          </a:r>
          <a:endParaRPr lang="en-US" sz="2800"/>
        </a:p>
      </dgm:t>
    </dgm:pt>
    <dgm:pt modelId="{2A2095C0-454B-4C65-BB7B-C9C84601B705}" type="parTrans" cxnId="{677572AF-A68C-4B9C-96D3-FE2A460E9A34}">
      <dgm:prSet/>
      <dgm:spPr/>
      <dgm:t>
        <a:bodyPr/>
        <a:lstStyle/>
        <a:p>
          <a:endParaRPr lang="en-US"/>
        </a:p>
      </dgm:t>
    </dgm:pt>
    <dgm:pt modelId="{36663450-0245-4FC4-B0D1-18C34F873B36}" type="sibTrans" cxnId="{677572AF-A68C-4B9C-96D3-FE2A460E9A34}">
      <dgm:prSet/>
      <dgm:spPr/>
      <dgm:t>
        <a:bodyPr/>
        <a:lstStyle/>
        <a:p>
          <a:endParaRPr lang="en-US"/>
        </a:p>
      </dgm:t>
    </dgm:pt>
    <dgm:pt modelId="{8C7F10D5-E7F2-4648-A4DC-669EA3C4436A}">
      <dgm:prSet/>
      <dgm:spPr/>
      <dgm:t>
        <a:bodyPr/>
        <a:lstStyle/>
        <a:p>
          <a:r>
            <a:rPr lang="en-US">
              <a:effectLst/>
              <a:latin typeface="+mn-lt"/>
              <a:ea typeface="+mn-ea"/>
              <a:cs typeface="+mn-cs"/>
            </a:rPr>
            <a:t>Health monitoring</a:t>
          </a:r>
          <a:endParaRPr lang="en-US"/>
        </a:p>
      </dgm:t>
    </dgm:pt>
    <dgm:pt modelId="{10CCE5F4-3672-4089-9206-BAD2FAA9CA28}" type="parTrans" cxnId="{67A68299-C0F5-4415-A28D-C8981A458C8C}">
      <dgm:prSet/>
      <dgm:spPr/>
      <dgm:t>
        <a:bodyPr/>
        <a:lstStyle/>
        <a:p>
          <a:endParaRPr lang="en-US"/>
        </a:p>
      </dgm:t>
    </dgm:pt>
    <dgm:pt modelId="{64745DE8-15AA-4909-A9D6-0E810A7ED3DC}" type="sibTrans" cxnId="{67A68299-C0F5-4415-A28D-C8981A458C8C}">
      <dgm:prSet/>
      <dgm:spPr/>
      <dgm:t>
        <a:bodyPr/>
        <a:lstStyle/>
        <a:p>
          <a:endParaRPr lang="en-US"/>
        </a:p>
      </dgm:t>
    </dgm:pt>
    <dgm:pt modelId="{07CBBD5D-C6B1-4F81-B337-C9508F71A3D3}">
      <dgm:prSet custT="1"/>
      <dgm:spPr/>
      <dgm:t>
        <a:bodyPr/>
        <a:lstStyle/>
        <a:p>
          <a:r>
            <a:rPr lang="en-US" sz="2800">
              <a:effectLst/>
              <a:latin typeface="+mn-lt"/>
              <a:ea typeface="+mn-ea"/>
              <a:cs typeface="+mn-cs"/>
            </a:rPr>
            <a:t>Facilities</a:t>
          </a:r>
          <a:endParaRPr lang="en-US" sz="2800"/>
        </a:p>
      </dgm:t>
    </dgm:pt>
    <dgm:pt modelId="{C6AD6848-A743-4ED3-BD09-3E5E7AC6509E}" type="parTrans" cxnId="{0BBC0137-A84C-452A-9B4F-CAAC0784295D}">
      <dgm:prSet/>
      <dgm:spPr/>
      <dgm:t>
        <a:bodyPr/>
        <a:lstStyle/>
        <a:p>
          <a:endParaRPr lang="en-US"/>
        </a:p>
      </dgm:t>
    </dgm:pt>
    <dgm:pt modelId="{530188E9-7262-4E72-A5A0-D2DE85F56012}" type="sibTrans" cxnId="{0BBC0137-A84C-452A-9B4F-CAAC0784295D}">
      <dgm:prSet/>
      <dgm:spPr/>
      <dgm:t>
        <a:bodyPr/>
        <a:lstStyle/>
        <a:p>
          <a:endParaRPr lang="en-US"/>
        </a:p>
      </dgm:t>
    </dgm:pt>
    <dgm:pt modelId="{EE304D4A-9F15-4826-AC47-1B14A1E70349}">
      <dgm:prSet/>
      <dgm:spPr/>
      <dgm:t>
        <a:bodyPr/>
        <a:lstStyle/>
        <a:p>
          <a:r>
            <a:rPr lang="en-US">
              <a:effectLst/>
              <a:latin typeface="+mn-lt"/>
              <a:ea typeface="+mn-ea"/>
              <a:cs typeface="+mn-cs"/>
            </a:rPr>
            <a:t>Microbiological monitoring</a:t>
          </a:r>
          <a:endParaRPr lang="en-US"/>
        </a:p>
      </dgm:t>
    </dgm:pt>
    <dgm:pt modelId="{9D50C129-69C8-4D04-A878-9784CD0A4563}" type="parTrans" cxnId="{73B8B655-119D-40CE-A8EC-018D441335C0}">
      <dgm:prSet/>
      <dgm:spPr/>
      <dgm:t>
        <a:bodyPr/>
        <a:lstStyle/>
        <a:p>
          <a:endParaRPr lang="en-US"/>
        </a:p>
      </dgm:t>
    </dgm:pt>
    <dgm:pt modelId="{BF0FEDEE-F791-4BC9-9C5E-ABF8CCEB5E18}" type="sibTrans" cxnId="{73B8B655-119D-40CE-A8EC-018D441335C0}">
      <dgm:prSet/>
      <dgm:spPr/>
      <dgm:t>
        <a:bodyPr/>
        <a:lstStyle/>
        <a:p>
          <a:endParaRPr lang="en-US"/>
        </a:p>
      </dgm:t>
    </dgm:pt>
    <dgm:pt modelId="{99A48FC7-46E4-442B-8019-BF563F6E530C}">
      <dgm:prSet/>
      <dgm:spPr/>
      <dgm:t>
        <a:bodyPr/>
        <a:lstStyle/>
        <a:p>
          <a:r>
            <a:rPr lang="en-US">
              <a:effectLst/>
              <a:latin typeface="+mn-lt"/>
              <a:ea typeface="+mn-ea"/>
              <a:cs typeface="+mn-cs"/>
            </a:rPr>
            <a:t>Exposure to cytotoxics</a:t>
          </a:r>
          <a:endParaRPr lang="en-US"/>
        </a:p>
      </dgm:t>
    </dgm:pt>
    <dgm:pt modelId="{4253BA31-6844-42EE-9666-30EAD48B2B2F}" type="parTrans" cxnId="{2871F404-C274-4F4A-BC6C-3E889B8861D6}">
      <dgm:prSet/>
      <dgm:spPr/>
      <dgm:t>
        <a:bodyPr/>
        <a:lstStyle/>
        <a:p>
          <a:endParaRPr lang="en-US"/>
        </a:p>
      </dgm:t>
    </dgm:pt>
    <dgm:pt modelId="{BDC835F7-6306-41FC-A0DB-1CF5D574899E}" type="sibTrans" cxnId="{2871F404-C274-4F4A-BC6C-3E889B8861D6}">
      <dgm:prSet/>
      <dgm:spPr/>
      <dgm:t>
        <a:bodyPr/>
        <a:lstStyle/>
        <a:p>
          <a:endParaRPr lang="en-US"/>
        </a:p>
      </dgm:t>
    </dgm:pt>
    <dgm:pt modelId="{5C5E606A-AF72-40E0-A142-BA41D1D23081}">
      <dgm:prSet phldrT="[Text]"/>
      <dgm:spPr/>
      <dgm:t>
        <a:bodyPr/>
        <a:lstStyle/>
        <a:p>
          <a:r>
            <a:rPr lang="en-US">
              <a:effectLst/>
              <a:latin typeface="+mn-lt"/>
              <a:ea typeface="+mn-ea"/>
              <a:cs typeface="+mn-cs"/>
            </a:rPr>
            <a:t>Education and training</a:t>
          </a:r>
          <a:endParaRPr lang="en-US"/>
        </a:p>
      </dgm:t>
    </dgm:pt>
    <dgm:pt modelId="{F55CE6EC-DD77-44EA-BA4E-9C20562B0F8D}" type="parTrans" cxnId="{5835C445-EA6F-4A94-AAC7-210994D59A01}">
      <dgm:prSet/>
      <dgm:spPr/>
      <dgm:t>
        <a:bodyPr/>
        <a:lstStyle/>
        <a:p>
          <a:endParaRPr lang="en-US"/>
        </a:p>
      </dgm:t>
    </dgm:pt>
    <dgm:pt modelId="{011C0AF4-6A15-4693-9A98-4C104997BC0B}" type="sibTrans" cxnId="{5835C445-EA6F-4A94-AAC7-210994D59A01}">
      <dgm:prSet/>
      <dgm:spPr/>
      <dgm:t>
        <a:bodyPr/>
        <a:lstStyle/>
        <a:p>
          <a:endParaRPr lang="en-US"/>
        </a:p>
      </dgm:t>
    </dgm:pt>
    <dgm:pt modelId="{9C8A13A5-44B4-47B9-BDA3-92FEF3B19C6D}">
      <dgm:prSet phldrT="[Text]"/>
      <dgm:spPr/>
      <dgm:t>
        <a:bodyPr/>
        <a:lstStyle/>
        <a:p>
          <a:r>
            <a:rPr lang="en-US">
              <a:effectLst/>
              <a:latin typeface="+mn-lt"/>
              <a:ea typeface="+mn-ea"/>
              <a:cs typeface="+mn-cs"/>
            </a:rPr>
            <a:t>Contamination monitoring</a:t>
          </a:r>
          <a:endParaRPr lang="en-US"/>
        </a:p>
      </dgm:t>
    </dgm:pt>
    <dgm:pt modelId="{F9D37CE2-61B5-40EF-A323-99F75DE973F8}" type="parTrans" cxnId="{AC73A490-421B-42B6-8E2C-4B104E9AAC2C}">
      <dgm:prSet/>
      <dgm:spPr/>
      <dgm:t>
        <a:bodyPr/>
        <a:lstStyle/>
        <a:p>
          <a:endParaRPr lang="en-US"/>
        </a:p>
      </dgm:t>
    </dgm:pt>
    <dgm:pt modelId="{FBF343B4-7470-496D-B9EA-528D40CA1EC7}" type="sibTrans" cxnId="{AC73A490-421B-42B6-8E2C-4B104E9AAC2C}">
      <dgm:prSet/>
      <dgm:spPr/>
      <dgm:t>
        <a:bodyPr/>
        <a:lstStyle/>
        <a:p>
          <a:endParaRPr lang="en-US"/>
        </a:p>
      </dgm:t>
    </dgm:pt>
    <dgm:pt modelId="{4881C676-9881-4BD6-B7DF-7D72C755B2E1}">
      <dgm:prSet phldrT="[Text]"/>
      <dgm:spPr/>
      <dgm:t>
        <a:bodyPr/>
        <a:lstStyle/>
        <a:p>
          <a:r>
            <a:rPr lang="en-US">
              <a:effectLst/>
              <a:latin typeface="+mn-lt"/>
              <a:ea typeface="+mn-ea"/>
              <a:cs typeface="+mn-cs"/>
            </a:rPr>
            <a:t>Maintenance log</a:t>
          </a:r>
          <a:endParaRPr lang="en-US"/>
        </a:p>
      </dgm:t>
    </dgm:pt>
    <dgm:pt modelId="{D8E094B6-63F2-48A9-BA41-140587F1DA78}" type="parTrans" cxnId="{2AAFC837-D56D-42D8-BACD-5F3ECA5047D6}">
      <dgm:prSet/>
      <dgm:spPr/>
      <dgm:t>
        <a:bodyPr/>
        <a:lstStyle/>
        <a:p>
          <a:endParaRPr lang="en-US"/>
        </a:p>
      </dgm:t>
    </dgm:pt>
    <dgm:pt modelId="{8894AA7E-6C08-4B62-AE91-E2BA90DDDB7E}" type="sibTrans" cxnId="{2AAFC837-D56D-42D8-BACD-5F3ECA5047D6}">
      <dgm:prSet/>
      <dgm:spPr/>
      <dgm:t>
        <a:bodyPr/>
        <a:lstStyle/>
        <a:p>
          <a:endParaRPr lang="en-US"/>
        </a:p>
      </dgm:t>
    </dgm:pt>
    <dgm:pt modelId="{9A28E655-12B2-4BE9-8282-E4B543692517}">
      <dgm:prSet phldrT="[Text]"/>
      <dgm:spPr/>
      <dgm:t>
        <a:bodyPr/>
        <a:lstStyle/>
        <a:p>
          <a:r>
            <a:rPr lang="en-US">
              <a:effectLst/>
              <a:latin typeface="+mn-lt"/>
              <a:ea typeface="+mn-ea"/>
              <a:cs typeface="+mn-cs"/>
            </a:rPr>
            <a:t>Temperature logs</a:t>
          </a:r>
          <a:endParaRPr lang="en-US"/>
        </a:p>
      </dgm:t>
    </dgm:pt>
    <dgm:pt modelId="{7BB6574C-746D-45AB-B9F8-DDE037DC2F9C}" type="parTrans" cxnId="{E87740D5-8496-4414-AFB7-5B5CF4E5279B}">
      <dgm:prSet/>
      <dgm:spPr/>
      <dgm:t>
        <a:bodyPr/>
        <a:lstStyle/>
        <a:p>
          <a:endParaRPr lang="en-US"/>
        </a:p>
      </dgm:t>
    </dgm:pt>
    <dgm:pt modelId="{E0447E94-E6E9-47EE-A117-76DDA7857E31}" type="sibTrans" cxnId="{E87740D5-8496-4414-AFB7-5B5CF4E5279B}">
      <dgm:prSet/>
      <dgm:spPr/>
      <dgm:t>
        <a:bodyPr/>
        <a:lstStyle/>
        <a:p>
          <a:endParaRPr lang="en-US"/>
        </a:p>
      </dgm:t>
    </dgm:pt>
    <dgm:pt modelId="{4517D1F7-5CE9-4D84-B7DA-F5882880F849}">
      <dgm:prSet phldrT="[Text]"/>
      <dgm:spPr/>
      <dgm:t>
        <a:bodyPr/>
        <a:lstStyle/>
        <a:p>
          <a:r>
            <a:rPr lang="en-US">
              <a:effectLst/>
              <a:latin typeface="+mn-lt"/>
              <a:ea typeface="+mn-ea"/>
              <a:cs typeface="+mn-cs"/>
            </a:rPr>
            <a:t>Particle counts</a:t>
          </a:r>
          <a:endParaRPr lang="en-US"/>
        </a:p>
      </dgm:t>
    </dgm:pt>
    <dgm:pt modelId="{689F1FA4-E84A-4851-9A19-6020C914F8D1}" type="parTrans" cxnId="{71AC5FA2-F21A-4735-86C3-33499F59A605}">
      <dgm:prSet/>
      <dgm:spPr/>
      <dgm:t>
        <a:bodyPr/>
        <a:lstStyle/>
        <a:p>
          <a:endParaRPr lang="en-US"/>
        </a:p>
      </dgm:t>
    </dgm:pt>
    <dgm:pt modelId="{D83F52DB-D0AA-4C2B-AB28-FEF403386299}" type="sibTrans" cxnId="{71AC5FA2-F21A-4735-86C3-33499F59A605}">
      <dgm:prSet/>
      <dgm:spPr/>
      <dgm:t>
        <a:bodyPr/>
        <a:lstStyle/>
        <a:p>
          <a:endParaRPr lang="en-US"/>
        </a:p>
      </dgm:t>
    </dgm:pt>
    <dgm:pt modelId="{1B00A781-A3AF-43E8-B7B7-21E1D960EE76}">
      <dgm:prSet phldrT="[Text]"/>
      <dgm:spPr/>
      <dgm:t>
        <a:bodyPr/>
        <a:lstStyle/>
        <a:p>
          <a:r>
            <a:rPr lang="en-US">
              <a:effectLst/>
              <a:latin typeface="+mn-lt"/>
              <a:ea typeface="+mn-ea"/>
              <a:cs typeface="+mn-cs"/>
            </a:rPr>
            <a:t>Qualification and re-qualification</a:t>
          </a:r>
          <a:endParaRPr lang="en-US"/>
        </a:p>
      </dgm:t>
    </dgm:pt>
    <dgm:pt modelId="{64D5D3EB-E7CA-4085-ABAE-15BC109AA8D9}" type="parTrans" cxnId="{37BE895A-21EC-45DA-92A4-D12F2191F644}">
      <dgm:prSet/>
      <dgm:spPr/>
      <dgm:t>
        <a:bodyPr/>
        <a:lstStyle/>
        <a:p>
          <a:endParaRPr lang="en-US"/>
        </a:p>
      </dgm:t>
    </dgm:pt>
    <dgm:pt modelId="{9CC968D6-E8AC-427C-8CE6-7F0B66F62458}" type="sibTrans" cxnId="{37BE895A-21EC-45DA-92A4-D12F2191F644}">
      <dgm:prSet/>
      <dgm:spPr/>
      <dgm:t>
        <a:bodyPr/>
        <a:lstStyle/>
        <a:p>
          <a:endParaRPr lang="en-US"/>
        </a:p>
      </dgm:t>
    </dgm:pt>
    <dgm:pt modelId="{D2624DB9-706E-48E5-8448-0CC863ABEB64}" type="pres">
      <dgm:prSet presAssocID="{E434A2DB-DA6E-4618-A553-2693200E5EB2}" presName="linear" presStyleCnt="0">
        <dgm:presLayoutVars>
          <dgm:dir/>
          <dgm:animLvl val="lvl"/>
          <dgm:resizeHandles val="exact"/>
        </dgm:presLayoutVars>
      </dgm:prSet>
      <dgm:spPr/>
    </dgm:pt>
    <dgm:pt modelId="{2409BB98-F2A3-4A79-9E95-FAC26B3783D3}" type="pres">
      <dgm:prSet presAssocID="{DD21A263-D7A4-46B6-A790-916A57871585}" presName="parentLin" presStyleCnt="0"/>
      <dgm:spPr/>
    </dgm:pt>
    <dgm:pt modelId="{BDD82328-C727-477C-91A2-41CFF5E4E7CA}" type="pres">
      <dgm:prSet presAssocID="{DD21A263-D7A4-46B6-A790-916A57871585}" presName="parentLeftMargin" presStyleLbl="node1" presStyleIdx="0" presStyleCnt="2"/>
      <dgm:spPr/>
    </dgm:pt>
    <dgm:pt modelId="{B3B653D8-00D1-42D3-8E8B-4B4A2354E55A}" type="pres">
      <dgm:prSet presAssocID="{DD21A263-D7A4-46B6-A790-916A57871585}" presName="parentText" presStyleLbl="node1" presStyleIdx="0" presStyleCnt="2">
        <dgm:presLayoutVars>
          <dgm:chMax val="0"/>
          <dgm:bulletEnabled val="1"/>
        </dgm:presLayoutVars>
      </dgm:prSet>
      <dgm:spPr/>
    </dgm:pt>
    <dgm:pt modelId="{07DA74FB-E369-430D-9F5E-20A1EF30177E}" type="pres">
      <dgm:prSet presAssocID="{DD21A263-D7A4-46B6-A790-916A57871585}" presName="negativeSpace" presStyleCnt="0"/>
      <dgm:spPr/>
    </dgm:pt>
    <dgm:pt modelId="{D3B717CA-BA4C-49AF-A2AD-3D9B158259F1}" type="pres">
      <dgm:prSet presAssocID="{DD21A263-D7A4-46B6-A790-916A57871585}" presName="childText" presStyleLbl="conFgAcc1" presStyleIdx="0" presStyleCnt="2">
        <dgm:presLayoutVars>
          <dgm:bulletEnabled val="1"/>
        </dgm:presLayoutVars>
      </dgm:prSet>
      <dgm:spPr/>
    </dgm:pt>
    <dgm:pt modelId="{C14FD179-D85B-480E-9CD9-4FFAF02B1ADF}" type="pres">
      <dgm:prSet presAssocID="{36663450-0245-4FC4-B0D1-18C34F873B36}" presName="spaceBetweenRectangles" presStyleCnt="0"/>
      <dgm:spPr/>
    </dgm:pt>
    <dgm:pt modelId="{232FEC4A-F520-4294-B029-4842C2E1CB5B}" type="pres">
      <dgm:prSet presAssocID="{07CBBD5D-C6B1-4F81-B337-C9508F71A3D3}" presName="parentLin" presStyleCnt="0"/>
      <dgm:spPr/>
    </dgm:pt>
    <dgm:pt modelId="{A3D6A458-CB01-4A84-A25F-A127FD8F5AE1}" type="pres">
      <dgm:prSet presAssocID="{07CBBD5D-C6B1-4F81-B337-C9508F71A3D3}" presName="parentLeftMargin" presStyleLbl="node1" presStyleIdx="0" presStyleCnt="2"/>
      <dgm:spPr/>
    </dgm:pt>
    <dgm:pt modelId="{CA196718-7799-4B4F-8F86-278CC489F63D}" type="pres">
      <dgm:prSet presAssocID="{07CBBD5D-C6B1-4F81-B337-C9508F71A3D3}" presName="parentText" presStyleLbl="node1" presStyleIdx="1" presStyleCnt="2">
        <dgm:presLayoutVars>
          <dgm:chMax val="0"/>
          <dgm:bulletEnabled val="1"/>
        </dgm:presLayoutVars>
      </dgm:prSet>
      <dgm:spPr/>
    </dgm:pt>
    <dgm:pt modelId="{FF125986-A505-4098-A0A9-094BE3B5EA80}" type="pres">
      <dgm:prSet presAssocID="{07CBBD5D-C6B1-4F81-B337-C9508F71A3D3}" presName="negativeSpace" presStyleCnt="0"/>
      <dgm:spPr/>
    </dgm:pt>
    <dgm:pt modelId="{6DD01A0A-F508-4C5B-92FE-D7347159F745}" type="pres">
      <dgm:prSet presAssocID="{07CBBD5D-C6B1-4F81-B337-C9508F71A3D3}" presName="childText" presStyleLbl="conFgAcc1" presStyleIdx="1" presStyleCnt="2">
        <dgm:presLayoutVars>
          <dgm:bulletEnabled val="1"/>
        </dgm:presLayoutVars>
      </dgm:prSet>
      <dgm:spPr/>
    </dgm:pt>
  </dgm:ptLst>
  <dgm:cxnLst>
    <dgm:cxn modelId="{2871F404-C274-4F4A-BC6C-3E889B8861D6}" srcId="{DD21A263-D7A4-46B6-A790-916A57871585}" destId="{99A48FC7-46E4-442B-8019-BF563F6E530C}" srcOrd="1" destOrd="0" parTransId="{4253BA31-6844-42EE-9666-30EAD48B2B2F}" sibTransId="{BDC835F7-6306-41FC-A0DB-1CF5D574899E}"/>
    <dgm:cxn modelId="{73E50308-B869-41EF-AD5C-FF96CFA6968E}" type="presOf" srcId="{07CBBD5D-C6B1-4F81-B337-C9508F71A3D3}" destId="{CA196718-7799-4B4F-8F86-278CC489F63D}" srcOrd="1" destOrd="0" presId="urn:microsoft.com/office/officeart/2005/8/layout/list1"/>
    <dgm:cxn modelId="{02B07211-2FF8-4971-9479-BEEB0BDAE8CA}" type="presOf" srcId="{1B00A781-A3AF-43E8-B7B7-21E1D960EE76}" destId="{6DD01A0A-F508-4C5B-92FE-D7347159F745}" srcOrd="0" destOrd="5" presId="urn:microsoft.com/office/officeart/2005/8/layout/list1"/>
    <dgm:cxn modelId="{2784B62B-FDB0-41EF-B622-605728DCE82C}" type="presOf" srcId="{99A48FC7-46E4-442B-8019-BF563F6E530C}" destId="{D3B717CA-BA4C-49AF-A2AD-3D9B158259F1}" srcOrd="0" destOrd="1" presId="urn:microsoft.com/office/officeart/2005/8/layout/list1"/>
    <dgm:cxn modelId="{0BBC0137-A84C-452A-9B4F-CAAC0784295D}" srcId="{E434A2DB-DA6E-4618-A553-2693200E5EB2}" destId="{07CBBD5D-C6B1-4F81-B337-C9508F71A3D3}" srcOrd="1" destOrd="0" parTransId="{C6AD6848-A743-4ED3-BD09-3E5E7AC6509E}" sibTransId="{530188E9-7262-4E72-A5A0-D2DE85F56012}"/>
    <dgm:cxn modelId="{2AAFC837-D56D-42D8-BACD-5F3ECA5047D6}" srcId="{07CBBD5D-C6B1-4F81-B337-C9508F71A3D3}" destId="{4881C676-9881-4BD6-B7DF-7D72C755B2E1}" srcOrd="2" destOrd="0" parTransId="{D8E094B6-63F2-48A9-BA41-140587F1DA78}" sibTransId="{8894AA7E-6C08-4B62-AE91-E2BA90DDDB7E}"/>
    <dgm:cxn modelId="{CE39073A-1C7B-42A2-804B-AA979E718B49}" type="presOf" srcId="{DD21A263-D7A4-46B6-A790-916A57871585}" destId="{BDD82328-C727-477C-91A2-41CFF5E4E7CA}" srcOrd="0" destOrd="0" presId="urn:microsoft.com/office/officeart/2005/8/layout/list1"/>
    <dgm:cxn modelId="{4CECB13D-2799-493A-AE23-A4A96963732E}" type="presOf" srcId="{8C7F10D5-E7F2-4648-A4DC-669EA3C4436A}" destId="{D3B717CA-BA4C-49AF-A2AD-3D9B158259F1}" srcOrd="0" destOrd="0" presId="urn:microsoft.com/office/officeart/2005/8/layout/list1"/>
    <dgm:cxn modelId="{3BC10C60-F42B-4000-95E6-42F32717E0AF}" type="presOf" srcId="{EE304D4A-9F15-4826-AC47-1B14A1E70349}" destId="{6DD01A0A-F508-4C5B-92FE-D7347159F745}" srcOrd="0" destOrd="0" presId="urn:microsoft.com/office/officeart/2005/8/layout/list1"/>
    <dgm:cxn modelId="{5835C445-EA6F-4A94-AAC7-210994D59A01}" srcId="{DD21A263-D7A4-46B6-A790-916A57871585}" destId="{5C5E606A-AF72-40E0-A142-BA41D1D23081}" srcOrd="2" destOrd="0" parTransId="{F55CE6EC-DD77-44EA-BA4E-9C20562B0F8D}" sibTransId="{011C0AF4-6A15-4693-9A98-4C104997BC0B}"/>
    <dgm:cxn modelId="{BCEEA947-F434-4E69-B893-0BA06A3DD6FA}" type="presOf" srcId="{4881C676-9881-4BD6-B7DF-7D72C755B2E1}" destId="{6DD01A0A-F508-4C5B-92FE-D7347159F745}" srcOrd="0" destOrd="2" presId="urn:microsoft.com/office/officeart/2005/8/layout/list1"/>
    <dgm:cxn modelId="{73B8B655-119D-40CE-A8EC-018D441335C0}" srcId="{07CBBD5D-C6B1-4F81-B337-C9508F71A3D3}" destId="{EE304D4A-9F15-4826-AC47-1B14A1E70349}" srcOrd="0" destOrd="0" parTransId="{9D50C129-69C8-4D04-A878-9784CD0A4563}" sibTransId="{BF0FEDEE-F791-4BC9-9C5E-ABF8CCEB5E18}"/>
    <dgm:cxn modelId="{37BE895A-21EC-45DA-92A4-D12F2191F644}" srcId="{07CBBD5D-C6B1-4F81-B337-C9508F71A3D3}" destId="{1B00A781-A3AF-43E8-B7B7-21E1D960EE76}" srcOrd="5" destOrd="0" parTransId="{64D5D3EB-E7CA-4085-ABAE-15BC109AA8D9}" sibTransId="{9CC968D6-E8AC-427C-8CE6-7F0B66F62458}"/>
    <dgm:cxn modelId="{D648847E-B9F4-4BE6-BFA7-55FDCE02E237}" type="presOf" srcId="{E434A2DB-DA6E-4618-A553-2693200E5EB2}" destId="{D2624DB9-706E-48E5-8448-0CC863ABEB64}" srcOrd="0" destOrd="0" presId="urn:microsoft.com/office/officeart/2005/8/layout/list1"/>
    <dgm:cxn modelId="{8C542A8D-2496-480A-8AF9-3781F7CF4DA5}" type="presOf" srcId="{07CBBD5D-C6B1-4F81-B337-C9508F71A3D3}" destId="{A3D6A458-CB01-4A84-A25F-A127FD8F5AE1}" srcOrd="0" destOrd="0" presId="urn:microsoft.com/office/officeart/2005/8/layout/list1"/>
    <dgm:cxn modelId="{AC73A490-421B-42B6-8E2C-4B104E9AAC2C}" srcId="{07CBBD5D-C6B1-4F81-B337-C9508F71A3D3}" destId="{9C8A13A5-44B4-47B9-BDA3-92FEF3B19C6D}" srcOrd="1" destOrd="0" parTransId="{F9D37CE2-61B5-40EF-A323-99F75DE973F8}" sibTransId="{FBF343B4-7470-496D-B9EA-528D40CA1EC7}"/>
    <dgm:cxn modelId="{67A68299-C0F5-4415-A28D-C8981A458C8C}" srcId="{DD21A263-D7A4-46B6-A790-916A57871585}" destId="{8C7F10D5-E7F2-4648-A4DC-669EA3C4436A}" srcOrd="0" destOrd="0" parTransId="{10CCE5F4-3672-4089-9206-BAD2FAA9CA28}" sibTransId="{64745DE8-15AA-4909-A9D6-0E810A7ED3DC}"/>
    <dgm:cxn modelId="{D3D1F19E-EC3D-4538-BA22-C3FA61C07921}" type="presOf" srcId="{9A28E655-12B2-4BE9-8282-E4B543692517}" destId="{6DD01A0A-F508-4C5B-92FE-D7347159F745}" srcOrd="0" destOrd="3" presId="urn:microsoft.com/office/officeart/2005/8/layout/list1"/>
    <dgm:cxn modelId="{71AC5FA2-F21A-4735-86C3-33499F59A605}" srcId="{07CBBD5D-C6B1-4F81-B337-C9508F71A3D3}" destId="{4517D1F7-5CE9-4D84-B7DA-F5882880F849}" srcOrd="4" destOrd="0" parTransId="{689F1FA4-E84A-4851-9A19-6020C914F8D1}" sibTransId="{D83F52DB-D0AA-4C2B-AB28-FEF403386299}"/>
    <dgm:cxn modelId="{1DF5BCA6-0472-490E-AE87-2889EEC05B07}" type="presOf" srcId="{5C5E606A-AF72-40E0-A142-BA41D1D23081}" destId="{D3B717CA-BA4C-49AF-A2AD-3D9B158259F1}" srcOrd="0" destOrd="2" presId="urn:microsoft.com/office/officeart/2005/8/layout/list1"/>
    <dgm:cxn modelId="{677572AF-A68C-4B9C-96D3-FE2A460E9A34}" srcId="{E434A2DB-DA6E-4618-A553-2693200E5EB2}" destId="{DD21A263-D7A4-46B6-A790-916A57871585}" srcOrd="0" destOrd="0" parTransId="{2A2095C0-454B-4C65-BB7B-C9C84601B705}" sibTransId="{36663450-0245-4FC4-B0D1-18C34F873B36}"/>
    <dgm:cxn modelId="{B19DA5D4-EBB7-4202-802E-03D745CBC306}" type="presOf" srcId="{DD21A263-D7A4-46B6-A790-916A57871585}" destId="{B3B653D8-00D1-42D3-8E8B-4B4A2354E55A}" srcOrd="1" destOrd="0" presId="urn:microsoft.com/office/officeart/2005/8/layout/list1"/>
    <dgm:cxn modelId="{E87740D5-8496-4414-AFB7-5B5CF4E5279B}" srcId="{07CBBD5D-C6B1-4F81-B337-C9508F71A3D3}" destId="{9A28E655-12B2-4BE9-8282-E4B543692517}" srcOrd="3" destOrd="0" parTransId="{7BB6574C-746D-45AB-B9F8-DDE037DC2F9C}" sibTransId="{E0447E94-E6E9-47EE-A117-76DDA7857E31}"/>
    <dgm:cxn modelId="{85898DDA-8749-4EAB-A7F3-531D06D2D393}" type="presOf" srcId="{4517D1F7-5CE9-4D84-B7DA-F5882880F849}" destId="{6DD01A0A-F508-4C5B-92FE-D7347159F745}" srcOrd="0" destOrd="4" presId="urn:microsoft.com/office/officeart/2005/8/layout/list1"/>
    <dgm:cxn modelId="{173EF4F4-E413-47A1-885A-B1EC6DD50D04}" type="presOf" srcId="{9C8A13A5-44B4-47B9-BDA3-92FEF3B19C6D}" destId="{6DD01A0A-F508-4C5B-92FE-D7347159F745}" srcOrd="0" destOrd="1" presId="urn:microsoft.com/office/officeart/2005/8/layout/list1"/>
    <dgm:cxn modelId="{D50A9CEE-902B-47BF-B766-C319581B1E5B}" type="presParOf" srcId="{D2624DB9-706E-48E5-8448-0CC863ABEB64}" destId="{2409BB98-F2A3-4A79-9E95-FAC26B3783D3}" srcOrd="0" destOrd="0" presId="urn:microsoft.com/office/officeart/2005/8/layout/list1"/>
    <dgm:cxn modelId="{3781821A-9A39-4CB9-B563-9EAE66D54971}" type="presParOf" srcId="{2409BB98-F2A3-4A79-9E95-FAC26B3783D3}" destId="{BDD82328-C727-477C-91A2-41CFF5E4E7CA}" srcOrd="0" destOrd="0" presId="urn:microsoft.com/office/officeart/2005/8/layout/list1"/>
    <dgm:cxn modelId="{75ED1EF4-0A81-405E-8432-2B9531C0F584}" type="presParOf" srcId="{2409BB98-F2A3-4A79-9E95-FAC26B3783D3}" destId="{B3B653D8-00D1-42D3-8E8B-4B4A2354E55A}" srcOrd="1" destOrd="0" presId="urn:microsoft.com/office/officeart/2005/8/layout/list1"/>
    <dgm:cxn modelId="{6A292CC9-C20A-4F32-9200-B1D12D7205C3}" type="presParOf" srcId="{D2624DB9-706E-48E5-8448-0CC863ABEB64}" destId="{07DA74FB-E369-430D-9F5E-20A1EF30177E}" srcOrd="1" destOrd="0" presId="urn:microsoft.com/office/officeart/2005/8/layout/list1"/>
    <dgm:cxn modelId="{D286FB15-4A7F-4CBA-9697-978DCDD8B1ED}" type="presParOf" srcId="{D2624DB9-706E-48E5-8448-0CC863ABEB64}" destId="{D3B717CA-BA4C-49AF-A2AD-3D9B158259F1}" srcOrd="2" destOrd="0" presId="urn:microsoft.com/office/officeart/2005/8/layout/list1"/>
    <dgm:cxn modelId="{A1EBE284-4CAF-4EC0-9C9C-1E6EADF36AA3}" type="presParOf" srcId="{D2624DB9-706E-48E5-8448-0CC863ABEB64}" destId="{C14FD179-D85B-480E-9CD9-4FFAF02B1ADF}" srcOrd="3" destOrd="0" presId="urn:microsoft.com/office/officeart/2005/8/layout/list1"/>
    <dgm:cxn modelId="{47A5CB33-E8E8-4AE3-832A-B766CC286627}" type="presParOf" srcId="{D2624DB9-706E-48E5-8448-0CC863ABEB64}" destId="{232FEC4A-F520-4294-B029-4842C2E1CB5B}" srcOrd="4" destOrd="0" presId="urn:microsoft.com/office/officeart/2005/8/layout/list1"/>
    <dgm:cxn modelId="{A9D0002C-A430-4814-B03A-70A5AAC7549F}" type="presParOf" srcId="{232FEC4A-F520-4294-B029-4842C2E1CB5B}" destId="{A3D6A458-CB01-4A84-A25F-A127FD8F5AE1}" srcOrd="0" destOrd="0" presId="urn:microsoft.com/office/officeart/2005/8/layout/list1"/>
    <dgm:cxn modelId="{BA82C9F4-4E84-48EE-A7BA-CAEC0EF549D8}" type="presParOf" srcId="{232FEC4A-F520-4294-B029-4842C2E1CB5B}" destId="{CA196718-7799-4B4F-8F86-278CC489F63D}" srcOrd="1" destOrd="0" presId="urn:microsoft.com/office/officeart/2005/8/layout/list1"/>
    <dgm:cxn modelId="{E9EED088-7318-4E46-B873-8E5E075A6B9C}" type="presParOf" srcId="{D2624DB9-706E-48E5-8448-0CC863ABEB64}" destId="{FF125986-A505-4098-A0A9-094BE3B5EA80}" srcOrd="5" destOrd="0" presId="urn:microsoft.com/office/officeart/2005/8/layout/list1"/>
    <dgm:cxn modelId="{B898654C-FF23-4E08-A7BA-9B081273B4BB}" type="presParOf" srcId="{D2624DB9-706E-48E5-8448-0CC863ABEB64}" destId="{6DD01A0A-F508-4C5B-92FE-D7347159F745}"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434A2DB-DA6E-4618-A553-2693200E5EB2}"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DD21A263-D7A4-46B6-A790-916A57871585}">
      <dgm:prSet/>
      <dgm:spPr/>
      <dgm:t>
        <a:bodyPr/>
        <a:lstStyle/>
        <a:p>
          <a:pPr>
            <a:defRPr b="1"/>
          </a:pPr>
          <a:r>
            <a:rPr lang="en-US">
              <a:effectLst/>
              <a:latin typeface="+mn-lt"/>
              <a:ea typeface="+mn-ea"/>
              <a:cs typeface="+mn-cs"/>
            </a:rPr>
            <a:t>Transport</a:t>
          </a:r>
          <a:endParaRPr lang="en-US"/>
        </a:p>
      </dgm:t>
    </dgm:pt>
    <dgm:pt modelId="{2A2095C0-454B-4C65-BB7B-C9C84601B705}" type="parTrans" cxnId="{677572AF-A68C-4B9C-96D3-FE2A460E9A34}">
      <dgm:prSet/>
      <dgm:spPr/>
      <dgm:t>
        <a:bodyPr/>
        <a:lstStyle/>
        <a:p>
          <a:endParaRPr lang="en-US"/>
        </a:p>
      </dgm:t>
    </dgm:pt>
    <dgm:pt modelId="{36663450-0245-4FC4-B0D1-18C34F873B36}" type="sibTrans" cxnId="{677572AF-A68C-4B9C-96D3-FE2A460E9A34}">
      <dgm:prSet/>
      <dgm:spPr/>
      <dgm:t>
        <a:bodyPr/>
        <a:lstStyle/>
        <a:p>
          <a:endParaRPr lang="en-US"/>
        </a:p>
      </dgm:t>
    </dgm:pt>
    <dgm:pt modelId="{8C7F10D5-E7F2-4648-A4DC-669EA3C4436A}">
      <dgm:prSet/>
      <dgm:spPr/>
      <dgm:t>
        <a:bodyPr/>
        <a:lstStyle/>
        <a:p>
          <a:r>
            <a:rPr lang="en-US">
              <a:effectLst/>
              <a:latin typeface="+mn-lt"/>
              <a:ea typeface="+mn-ea"/>
              <a:cs typeface="+mn-cs"/>
            </a:rPr>
            <a:t>Outside the institution</a:t>
          </a:r>
          <a:endParaRPr lang="en-US"/>
        </a:p>
      </dgm:t>
    </dgm:pt>
    <dgm:pt modelId="{10CCE5F4-3672-4089-9206-BAD2FAA9CA28}" type="parTrans" cxnId="{67A68299-C0F5-4415-A28D-C8981A458C8C}">
      <dgm:prSet/>
      <dgm:spPr/>
      <dgm:t>
        <a:bodyPr/>
        <a:lstStyle/>
        <a:p>
          <a:endParaRPr lang="en-US"/>
        </a:p>
      </dgm:t>
    </dgm:pt>
    <dgm:pt modelId="{64745DE8-15AA-4909-A9D6-0E810A7ED3DC}" type="sibTrans" cxnId="{67A68299-C0F5-4415-A28D-C8981A458C8C}">
      <dgm:prSet/>
      <dgm:spPr/>
      <dgm:t>
        <a:bodyPr/>
        <a:lstStyle/>
        <a:p>
          <a:endParaRPr lang="en-US"/>
        </a:p>
      </dgm:t>
    </dgm:pt>
    <dgm:pt modelId="{07CBBD5D-C6B1-4F81-B337-C9508F71A3D3}">
      <dgm:prSet/>
      <dgm:spPr/>
      <dgm:t>
        <a:bodyPr/>
        <a:lstStyle/>
        <a:p>
          <a:pPr>
            <a:defRPr b="1"/>
          </a:pPr>
          <a:r>
            <a:rPr lang="en-US">
              <a:effectLst/>
              <a:latin typeface="+mn-lt"/>
              <a:ea typeface="+mn-ea"/>
              <a:cs typeface="+mn-cs"/>
            </a:rPr>
            <a:t>Cleaning</a:t>
          </a:r>
          <a:endParaRPr lang="en-US"/>
        </a:p>
      </dgm:t>
    </dgm:pt>
    <dgm:pt modelId="{C6AD6848-A743-4ED3-BD09-3E5E7AC6509E}" type="parTrans" cxnId="{0BBC0137-A84C-452A-9B4F-CAAC0784295D}">
      <dgm:prSet/>
      <dgm:spPr/>
      <dgm:t>
        <a:bodyPr/>
        <a:lstStyle/>
        <a:p>
          <a:endParaRPr lang="en-US"/>
        </a:p>
      </dgm:t>
    </dgm:pt>
    <dgm:pt modelId="{530188E9-7262-4E72-A5A0-D2DE85F56012}" type="sibTrans" cxnId="{0BBC0137-A84C-452A-9B4F-CAAC0784295D}">
      <dgm:prSet/>
      <dgm:spPr/>
      <dgm:t>
        <a:bodyPr/>
        <a:lstStyle/>
        <a:p>
          <a:endParaRPr lang="en-US"/>
        </a:p>
      </dgm:t>
    </dgm:pt>
    <dgm:pt modelId="{EE304D4A-9F15-4826-AC47-1B14A1E70349}">
      <dgm:prSet/>
      <dgm:spPr/>
      <dgm:t>
        <a:bodyPr/>
        <a:lstStyle/>
        <a:p>
          <a:r>
            <a:rPr lang="en-US">
              <a:effectLst/>
              <a:latin typeface="+mn-lt"/>
              <a:ea typeface="+mn-ea"/>
              <a:cs typeface="+mn-cs"/>
            </a:rPr>
            <a:t>Cabinet/isolator</a:t>
          </a:r>
          <a:endParaRPr lang="en-US"/>
        </a:p>
      </dgm:t>
    </dgm:pt>
    <dgm:pt modelId="{9D50C129-69C8-4D04-A878-9784CD0A4563}" type="parTrans" cxnId="{73B8B655-119D-40CE-A8EC-018D441335C0}">
      <dgm:prSet/>
      <dgm:spPr/>
      <dgm:t>
        <a:bodyPr/>
        <a:lstStyle/>
        <a:p>
          <a:endParaRPr lang="en-US"/>
        </a:p>
      </dgm:t>
    </dgm:pt>
    <dgm:pt modelId="{BF0FEDEE-F791-4BC9-9C5E-ABF8CCEB5E18}" type="sibTrans" cxnId="{73B8B655-119D-40CE-A8EC-018D441335C0}">
      <dgm:prSet/>
      <dgm:spPr/>
      <dgm:t>
        <a:bodyPr/>
        <a:lstStyle/>
        <a:p>
          <a:endParaRPr lang="en-US"/>
        </a:p>
      </dgm:t>
    </dgm:pt>
    <dgm:pt modelId="{99A48FC7-46E4-442B-8019-BF563F6E530C}">
      <dgm:prSet/>
      <dgm:spPr/>
      <dgm:t>
        <a:bodyPr/>
        <a:lstStyle/>
        <a:p>
          <a:r>
            <a:rPr lang="en-US">
              <a:effectLst/>
              <a:latin typeface="+mn-lt"/>
              <a:ea typeface="+mn-ea"/>
              <a:cs typeface="+mn-cs"/>
            </a:rPr>
            <a:t>Within the institution</a:t>
          </a:r>
          <a:endParaRPr lang="en-US"/>
        </a:p>
      </dgm:t>
    </dgm:pt>
    <dgm:pt modelId="{4253BA31-6844-42EE-9666-30EAD48B2B2F}" type="parTrans" cxnId="{2871F404-C274-4F4A-BC6C-3E889B8861D6}">
      <dgm:prSet/>
      <dgm:spPr/>
      <dgm:t>
        <a:bodyPr/>
        <a:lstStyle/>
        <a:p>
          <a:endParaRPr lang="en-US"/>
        </a:p>
      </dgm:t>
    </dgm:pt>
    <dgm:pt modelId="{BDC835F7-6306-41FC-A0DB-1CF5D574899E}" type="sibTrans" cxnId="{2871F404-C274-4F4A-BC6C-3E889B8861D6}">
      <dgm:prSet/>
      <dgm:spPr/>
      <dgm:t>
        <a:bodyPr/>
        <a:lstStyle/>
        <a:p>
          <a:endParaRPr lang="en-US"/>
        </a:p>
      </dgm:t>
    </dgm:pt>
    <dgm:pt modelId="{9C8A13A5-44B4-47B9-BDA3-92FEF3B19C6D}">
      <dgm:prSet phldrT="[Text]"/>
      <dgm:spPr/>
      <dgm:t>
        <a:bodyPr/>
        <a:lstStyle/>
        <a:p>
          <a:r>
            <a:rPr lang="en-US">
              <a:effectLst/>
              <a:latin typeface="+mn-lt"/>
              <a:ea typeface="+mn-ea"/>
              <a:cs typeface="+mn-cs"/>
            </a:rPr>
            <a:t>Sterile room</a:t>
          </a:r>
          <a:endParaRPr lang="en-US"/>
        </a:p>
      </dgm:t>
    </dgm:pt>
    <dgm:pt modelId="{F9D37CE2-61B5-40EF-A323-99F75DE973F8}" type="parTrans" cxnId="{AC73A490-421B-42B6-8E2C-4B104E9AAC2C}">
      <dgm:prSet/>
      <dgm:spPr/>
      <dgm:t>
        <a:bodyPr/>
        <a:lstStyle/>
        <a:p>
          <a:endParaRPr lang="en-US"/>
        </a:p>
      </dgm:t>
    </dgm:pt>
    <dgm:pt modelId="{FBF343B4-7470-496D-B9EA-528D40CA1EC7}" type="sibTrans" cxnId="{AC73A490-421B-42B6-8E2C-4B104E9AAC2C}">
      <dgm:prSet/>
      <dgm:spPr/>
      <dgm:t>
        <a:bodyPr/>
        <a:lstStyle/>
        <a:p>
          <a:endParaRPr lang="en-US"/>
        </a:p>
      </dgm:t>
    </dgm:pt>
    <dgm:pt modelId="{C4287D8C-5DEA-4DDF-BDDB-20C2F73AA05D}" type="pres">
      <dgm:prSet presAssocID="{E434A2DB-DA6E-4618-A553-2693200E5EB2}" presName="linear" presStyleCnt="0">
        <dgm:presLayoutVars>
          <dgm:dir/>
          <dgm:animLvl val="lvl"/>
          <dgm:resizeHandles val="exact"/>
        </dgm:presLayoutVars>
      </dgm:prSet>
      <dgm:spPr/>
    </dgm:pt>
    <dgm:pt modelId="{9E0BE297-9936-43CC-9EA0-83E01D4D3179}" type="pres">
      <dgm:prSet presAssocID="{DD21A263-D7A4-46B6-A790-916A57871585}" presName="parentLin" presStyleCnt="0"/>
      <dgm:spPr/>
    </dgm:pt>
    <dgm:pt modelId="{D2095001-EE33-486D-9CD7-043B3CAB0512}" type="pres">
      <dgm:prSet presAssocID="{DD21A263-D7A4-46B6-A790-916A57871585}" presName="parentLeftMargin" presStyleLbl="node1" presStyleIdx="0" presStyleCnt="2"/>
      <dgm:spPr/>
    </dgm:pt>
    <dgm:pt modelId="{62D1953A-C24E-4B7F-95B1-27D1C42E42C9}" type="pres">
      <dgm:prSet presAssocID="{DD21A263-D7A4-46B6-A790-916A57871585}" presName="parentText" presStyleLbl="node1" presStyleIdx="0" presStyleCnt="2">
        <dgm:presLayoutVars>
          <dgm:chMax val="0"/>
          <dgm:bulletEnabled val="1"/>
        </dgm:presLayoutVars>
      </dgm:prSet>
      <dgm:spPr/>
    </dgm:pt>
    <dgm:pt modelId="{B4D83721-612F-4DED-BC14-C10B95D371A5}" type="pres">
      <dgm:prSet presAssocID="{DD21A263-D7A4-46B6-A790-916A57871585}" presName="negativeSpace" presStyleCnt="0"/>
      <dgm:spPr/>
    </dgm:pt>
    <dgm:pt modelId="{CBAA4578-AC3F-47EF-A68C-0BB417E59785}" type="pres">
      <dgm:prSet presAssocID="{DD21A263-D7A4-46B6-A790-916A57871585}" presName="childText" presStyleLbl="conFgAcc1" presStyleIdx="0" presStyleCnt="2">
        <dgm:presLayoutVars>
          <dgm:bulletEnabled val="1"/>
        </dgm:presLayoutVars>
      </dgm:prSet>
      <dgm:spPr/>
    </dgm:pt>
    <dgm:pt modelId="{25EBDFA6-A1B5-43C4-9B43-87EE330EDB5D}" type="pres">
      <dgm:prSet presAssocID="{36663450-0245-4FC4-B0D1-18C34F873B36}" presName="spaceBetweenRectangles" presStyleCnt="0"/>
      <dgm:spPr/>
    </dgm:pt>
    <dgm:pt modelId="{BF6E5A40-B1B5-4045-93AC-28DBE3C4776D}" type="pres">
      <dgm:prSet presAssocID="{07CBBD5D-C6B1-4F81-B337-C9508F71A3D3}" presName="parentLin" presStyleCnt="0"/>
      <dgm:spPr/>
    </dgm:pt>
    <dgm:pt modelId="{755CE6B9-C787-42AC-BB4F-D0069BF5C1E3}" type="pres">
      <dgm:prSet presAssocID="{07CBBD5D-C6B1-4F81-B337-C9508F71A3D3}" presName="parentLeftMargin" presStyleLbl="node1" presStyleIdx="0" presStyleCnt="2"/>
      <dgm:spPr/>
    </dgm:pt>
    <dgm:pt modelId="{6650152B-5345-471D-8020-002C7B1B9B57}" type="pres">
      <dgm:prSet presAssocID="{07CBBD5D-C6B1-4F81-B337-C9508F71A3D3}" presName="parentText" presStyleLbl="node1" presStyleIdx="1" presStyleCnt="2">
        <dgm:presLayoutVars>
          <dgm:chMax val="0"/>
          <dgm:bulletEnabled val="1"/>
        </dgm:presLayoutVars>
      </dgm:prSet>
      <dgm:spPr/>
    </dgm:pt>
    <dgm:pt modelId="{420D4422-B3B9-431B-A200-67111771FD5B}" type="pres">
      <dgm:prSet presAssocID="{07CBBD5D-C6B1-4F81-B337-C9508F71A3D3}" presName="negativeSpace" presStyleCnt="0"/>
      <dgm:spPr/>
    </dgm:pt>
    <dgm:pt modelId="{5AC372BB-F071-4788-9AC6-7A483627E2E0}" type="pres">
      <dgm:prSet presAssocID="{07CBBD5D-C6B1-4F81-B337-C9508F71A3D3}" presName="childText" presStyleLbl="conFgAcc1" presStyleIdx="1" presStyleCnt="2">
        <dgm:presLayoutVars>
          <dgm:bulletEnabled val="1"/>
        </dgm:presLayoutVars>
      </dgm:prSet>
      <dgm:spPr/>
    </dgm:pt>
  </dgm:ptLst>
  <dgm:cxnLst>
    <dgm:cxn modelId="{EAD08C04-7A88-4396-A6CD-CEA93D33CDDF}" type="presOf" srcId="{DD21A263-D7A4-46B6-A790-916A57871585}" destId="{D2095001-EE33-486D-9CD7-043B3CAB0512}" srcOrd="0" destOrd="0" presId="urn:microsoft.com/office/officeart/2005/8/layout/list1"/>
    <dgm:cxn modelId="{2871F404-C274-4F4A-BC6C-3E889B8861D6}" srcId="{DD21A263-D7A4-46B6-A790-916A57871585}" destId="{99A48FC7-46E4-442B-8019-BF563F6E530C}" srcOrd="1" destOrd="0" parTransId="{4253BA31-6844-42EE-9666-30EAD48B2B2F}" sibTransId="{BDC835F7-6306-41FC-A0DB-1CF5D574899E}"/>
    <dgm:cxn modelId="{1D9C5206-1DC0-40CB-9BFD-690FE627A5AA}" type="presOf" srcId="{9C8A13A5-44B4-47B9-BDA3-92FEF3B19C6D}" destId="{5AC372BB-F071-4788-9AC6-7A483627E2E0}" srcOrd="0" destOrd="1" presId="urn:microsoft.com/office/officeart/2005/8/layout/list1"/>
    <dgm:cxn modelId="{0BBC0137-A84C-452A-9B4F-CAAC0784295D}" srcId="{E434A2DB-DA6E-4618-A553-2693200E5EB2}" destId="{07CBBD5D-C6B1-4F81-B337-C9508F71A3D3}" srcOrd="1" destOrd="0" parTransId="{C6AD6848-A743-4ED3-BD09-3E5E7AC6509E}" sibTransId="{530188E9-7262-4E72-A5A0-D2DE85F56012}"/>
    <dgm:cxn modelId="{47F09E66-EAC8-4342-801C-BD7955D70BAC}" type="presOf" srcId="{E434A2DB-DA6E-4618-A553-2693200E5EB2}" destId="{C4287D8C-5DEA-4DDF-BDDB-20C2F73AA05D}" srcOrd="0" destOrd="0" presId="urn:microsoft.com/office/officeart/2005/8/layout/list1"/>
    <dgm:cxn modelId="{57901469-EB42-4D68-86F6-D941B681B34C}" type="presOf" srcId="{99A48FC7-46E4-442B-8019-BF563F6E530C}" destId="{CBAA4578-AC3F-47EF-A68C-0BB417E59785}" srcOrd="0" destOrd="1" presId="urn:microsoft.com/office/officeart/2005/8/layout/list1"/>
    <dgm:cxn modelId="{05879E6C-B8C0-4985-B08B-76EBDD968788}" type="presOf" srcId="{8C7F10D5-E7F2-4648-A4DC-669EA3C4436A}" destId="{CBAA4578-AC3F-47EF-A68C-0BB417E59785}" srcOrd="0" destOrd="0" presId="urn:microsoft.com/office/officeart/2005/8/layout/list1"/>
    <dgm:cxn modelId="{F0478D50-2E78-4484-8543-71F79A2660D2}" type="presOf" srcId="{07CBBD5D-C6B1-4F81-B337-C9508F71A3D3}" destId="{6650152B-5345-471D-8020-002C7B1B9B57}" srcOrd="1" destOrd="0" presId="urn:microsoft.com/office/officeart/2005/8/layout/list1"/>
    <dgm:cxn modelId="{73B8B655-119D-40CE-A8EC-018D441335C0}" srcId="{07CBBD5D-C6B1-4F81-B337-C9508F71A3D3}" destId="{EE304D4A-9F15-4826-AC47-1B14A1E70349}" srcOrd="0" destOrd="0" parTransId="{9D50C129-69C8-4D04-A878-9784CD0A4563}" sibTransId="{BF0FEDEE-F791-4BC9-9C5E-ABF8CCEB5E18}"/>
    <dgm:cxn modelId="{AC73A490-421B-42B6-8E2C-4B104E9AAC2C}" srcId="{07CBBD5D-C6B1-4F81-B337-C9508F71A3D3}" destId="{9C8A13A5-44B4-47B9-BDA3-92FEF3B19C6D}" srcOrd="1" destOrd="0" parTransId="{F9D37CE2-61B5-40EF-A323-99F75DE973F8}" sibTransId="{FBF343B4-7470-496D-B9EA-528D40CA1EC7}"/>
    <dgm:cxn modelId="{67A68299-C0F5-4415-A28D-C8981A458C8C}" srcId="{DD21A263-D7A4-46B6-A790-916A57871585}" destId="{8C7F10D5-E7F2-4648-A4DC-669EA3C4436A}" srcOrd="0" destOrd="0" parTransId="{10CCE5F4-3672-4089-9206-BAD2FAA9CA28}" sibTransId="{64745DE8-15AA-4909-A9D6-0E810A7ED3DC}"/>
    <dgm:cxn modelId="{84022CA5-8C23-4063-AA58-32B2F895A9C0}" type="presOf" srcId="{07CBBD5D-C6B1-4F81-B337-C9508F71A3D3}" destId="{755CE6B9-C787-42AC-BB4F-D0069BF5C1E3}" srcOrd="0" destOrd="0" presId="urn:microsoft.com/office/officeart/2005/8/layout/list1"/>
    <dgm:cxn modelId="{677572AF-A68C-4B9C-96D3-FE2A460E9A34}" srcId="{E434A2DB-DA6E-4618-A553-2693200E5EB2}" destId="{DD21A263-D7A4-46B6-A790-916A57871585}" srcOrd="0" destOrd="0" parTransId="{2A2095C0-454B-4C65-BB7B-C9C84601B705}" sibTransId="{36663450-0245-4FC4-B0D1-18C34F873B36}"/>
    <dgm:cxn modelId="{05C411B3-699C-496B-A9BE-E55C37AE681B}" type="presOf" srcId="{DD21A263-D7A4-46B6-A790-916A57871585}" destId="{62D1953A-C24E-4B7F-95B1-27D1C42E42C9}" srcOrd="1" destOrd="0" presId="urn:microsoft.com/office/officeart/2005/8/layout/list1"/>
    <dgm:cxn modelId="{E15F1EE7-913D-4619-81BC-EB0193C20FDC}" type="presOf" srcId="{EE304D4A-9F15-4826-AC47-1B14A1E70349}" destId="{5AC372BB-F071-4788-9AC6-7A483627E2E0}" srcOrd="0" destOrd="0" presId="urn:microsoft.com/office/officeart/2005/8/layout/list1"/>
    <dgm:cxn modelId="{F0AC2580-8E57-459D-A3A5-4936C3A01ECF}" type="presParOf" srcId="{C4287D8C-5DEA-4DDF-BDDB-20C2F73AA05D}" destId="{9E0BE297-9936-43CC-9EA0-83E01D4D3179}" srcOrd="0" destOrd="0" presId="urn:microsoft.com/office/officeart/2005/8/layout/list1"/>
    <dgm:cxn modelId="{B2CEEDCC-4465-4DEF-8E60-A8B7E1851592}" type="presParOf" srcId="{9E0BE297-9936-43CC-9EA0-83E01D4D3179}" destId="{D2095001-EE33-486D-9CD7-043B3CAB0512}" srcOrd="0" destOrd="0" presId="urn:microsoft.com/office/officeart/2005/8/layout/list1"/>
    <dgm:cxn modelId="{5ED38D50-B4C0-4480-B74B-3B132CD3476F}" type="presParOf" srcId="{9E0BE297-9936-43CC-9EA0-83E01D4D3179}" destId="{62D1953A-C24E-4B7F-95B1-27D1C42E42C9}" srcOrd="1" destOrd="0" presId="urn:microsoft.com/office/officeart/2005/8/layout/list1"/>
    <dgm:cxn modelId="{032665DD-3E6B-4669-B23C-784DAD38A96B}" type="presParOf" srcId="{C4287D8C-5DEA-4DDF-BDDB-20C2F73AA05D}" destId="{B4D83721-612F-4DED-BC14-C10B95D371A5}" srcOrd="1" destOrd="0" presId="urn:microsoft.com/office/officeart/2005/8/layout/list1"/>
    <dgm:cxn modelId="{DF1E7B9C-22F9-4EBD-8624-E84AAD41D694}" type="presParOf" srcId="{C4287D8C-5DEA-4DDF-BDDB-20C2F73AA05D}" destId="{CBAA4578-AC3F-47EF-A68C-0BB417E59785}" srcOrd="2" destOrd="0" presId="urn:microsoft.com/office/officeart/2005/8/layout/list1"/>
    <dgm:cxn modelId="{FD9B46C3-51C8-4DC5-AE6C-A509C1FDA759}" type="presParOf" srcId="{C4287D8C-5DEA-4DDF-BDDB-20C2F73AA05D}" destId="{25EBDFA6-A1B5-43C4-9B43-87EE330EDB5D}" srcOrd="3" destOrd="0" presId="urn:microsoft.com/office/officeart/2005/8/layout/list1"/>
    <dgm:cxn modelId="{038A3525-BE13-4090-ADC4-0E3CEBCFB31B}" type="presParOf" srcId="{C4287D8C-5DEA-4DDF-BDDB-20C2F73AA05D}" destId="{BF6E5A40-B1B5-4045-93AC-28DBE3C4776D}" srcOrd="4" destOrd="0" presId="urn:microsoft.com/office/officeart/2005/8/layout/list1"/>
    <dgm:cxn modelId="{C5ED6854-E5D3-4ACF-BD18-3E22BE39335D}" type="presParOf" srcId="{BF6E5A40-B1B5-4045-93AC-28DBE3C4776D}" destId="{755CE6B9-C787-42AC-BB4F-D0069BF5C1E3}" srcOrd="0" destOrd="0" presId="urn:microsoft.com/office/officeart/2005/8/layout/list1"/>
    <dgm:cxn modelId="{F28993E9-24E6-4DC0-85C1-7383B8F27715}" type="presParOf" srcId="{BF6E5A40-B1B5-4045-93AC-28DBE3C4776D}" destId="{6650152B-5345-471D-8020-002C7B1B9B57}" srcOrd="1" destOrd="0" presId="urn:microsoft.com/office/officeart/2005/8/layout/list1"/>
    <dgm:cxn modelId="{8E27CF1F-3267-490E-8F28-408F7A7E5129}" type="presParOf" srcId="{C4287D8C-5DEA-4DDF-BDDB-20C2F73AA05D}" destId="{420D4422-B3B9-431B-A200-67111771FD5B}" srcOrd="5" destOrd="0" presId="urn:microsoft.com/office/officeart/2005/8/layout/list1"/>
    <dgm:cxn modelId="{CDEF1881-D541-40B4-90B0-2D0BB79B5803}" type="presParOf" srcId="{C4287D8C-5DEA-4DDF-BDDB-20C2F73AA05D}" destId="{5AC372BB-F071-4788-9AC6-7A483627E2E0}"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0A1EA7A-D3C4-4C84-9526-40C64A440CD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B1860EA-B097-4F2D-9D72-08FEB9EC8145}">
      <dgm:prSet phldrT="[Text]"/>
      <dgm:spPr/>
      <dgm:t>
        <a:bodyPr/>
        <a:lstStyle/>
        <a:p>
          <a:pPr>
            <a:defRPr cap="all"/>
          </a:pPr>
          <a:r>
            <a:rPr lang="en-US">
              <a:effectLst/>
              <a:latin typeface="+mn-lt"/>
              <a:ea typeface="+mn-ea"/>
              <a:cs typeface="+mn-cs"/>
            </a:rPr>
            <a:t>Workload statistics</a:t>
          </a:r>
          <a:endParaRPr lang="en-US"/>
        </a:p>
      </dgm:t>
    </dgm:pt>
    <dgm:pt modelId="{79F473D0-1686-4AF6-B3DE-E68BD8C738C8}" type="parTrans" cxnId="{4BBB82AF-EE18-4670-A142-56F34789751D}">
      <dgm:prSet/>
      <dgm:spPr/>
      <dgm:t>
        <a:bodyPr/>
        <a:lstStyle/>
        <a:p>
          <a:endParaRPr lang="en-US"/>
        </a:p>
      </dgm:t>
    </dgm:pt>
    <dgm:pt modelId="{29CCC49E-7896-42FC-9ADF-0F2CAD1E2228}" type="sibTrans" cxnId="{4BBB82AF-EE18-4670-A142-56F34789751D}">
      <dgm:prSet/>
      <dgm:spPr/>
      <dgm:t>
        <a:bodyPr/>
        <a:lstStyle/>
        <a:p>
          <a:endParaRPr lang="en-US"/>
        </a:p>
      </dgm:t>
    </dgm:pt>
    <dgm:pt modelId="{E4EB5C7A-FE6F-4527-9D01-9D2172164E31}">
      <dgm:prSet phldrT="[Text]"/>
      <dgm:spPr/>
      <dgm:t>
        <a:bodyPr/>
        <a:lstStyle/>
        <a:p>
          <a:pPr>
            <a:defRPr cap="all"/>
          </a:pPr>
          <a:r>
            <a:rPr lang="en-US">
              <a:effectLst/>
              <a:latin typeface="+mn-lt"/>
              <a:ea typeface="+mn-ea"/>
              <a:cs typeface="+mn-cs"/>
            </a:rPr>
            <a:t>Procedure manual</a:t>
          </a:r>
          <a:endParaRPr lang="en-US"/>
        </a:p>
      </dgm:t>
    </dgm:pt>
    <dgm:pt modelId="{CC7742D3-2B40-4999-94CE-BA29C1BD7B72}" type="parTrans" cxnId="{0438E85A-44CE-4F73-B3E6-4ED1969A17C0}">
      <dgm:prSet/>
      <dgm:spPr/>
      <dgm:t>
        <a:bodyPr/>
        <a:lstStyle/>
        <a:p>
          <a:endParaRPr lang="en-US"/>
        </a:p>
      </dgm:t>
    </dgm:pt>
    <dgm:pt modelId="{44B9D746-F11F-4AD8-BFB8-FBBD3FEC1C81}" type="sibTrans" cxnId="{0438E85A-44CE-4F73-B3E6-4ED1969A17C0}">
      <dgm:prSet/>
      <dgm:spPr/>
      <dgm:t>
        <a:bodyPr/>
        <a:lstStyle/>
        <a:p>
          <a:endParaRPr lang="en-US"/>
        </a:p>
      </dgm:t>
    </dgm:pt>
    <dgm:pt modelId="{DD758B4D-509F-414A-A856-A7AB241143AE}">
      <dgm:prSet phldrT="[Text]"/>
      <dgm:spPr/>
      <dgm:t>
        <a:bodyPr/>
        <a:lstStyle/>
        <a:p>
          <a:pPr>
            <a:defRPr cap="all"/>
          </a:pPr>
          <a:r>
            <a:rPr lang="en-US">
              <a:effectLst/>
              <a:latin typeface="+mn-lt"/>
              <a:ea typeface="+mn-ea"/>
              <a:cs typeface="+mn-cs"/>
            </a:rPr>
            <a:t>Safety data sheets</a:t>
          </a:r>
          <a:endParaRPr lang="en-US"/>
        </a:p>
      </dgm:t>
    </dgm:pt>
    <dgm:pt modelId="{36E5E721-02E6-442A-BF3B-FD0E825C433E}" type="parTrans" cxnId="{2BE7405B-9900-49E7-BB9B-1AAAD41542EE}">
      <dgm:prSet/>
      <dgm:spPr/>
      <dgm:t>
        <a:bodyPr/>
        <a:lstStyle/>
        <a:p>
          <a:endParaRPr lang="en-US"/>
        </a:p>
      </dgm:t>
    </dgm:pt>
    <dgm:pt modelId="{C673CDDC-F1F0-4176-8F9E-E6AA5201C2CB}" type="sibTrans" cxnId="{2BE7405B-9900-49E7-BB9B-1AAAD41542EE}">
      <dgm:prSet/>
      <dgm:spPr/>
      <dgm:t>
        <a:bodyPr/>
        <a:lstStyle/>
        <a:p>
          <a:endParaRPr lang="en-US"/>
        </a:p>
      </dgm:t>
    </dgm:pt>
    <dgm:pt modelId="{2FA29F77-71DD-4AFF-998E-51E86BDC0047}">
      <dgm:prSet phldrT="[Text]"/>
      <dgm:spPr/>
      <dgm:t>
        <a:bodyPr/>
        <a:lstStyle/>
        <a:p>
          <a:pPr>
            <a:defRPr cap="all"/>
          </a:pPr>
          <a:r>
            <a:rPr lang="en-US" dirty="0">
              <a:effectLst/>
              <a:latin typeface="+mn-lt"/>
              <a:ea typeface="+mn-ea"/>
              <a:cs typeface="+mn-cs"/>
            </a:rPr>
            <a:t>Cytotoxic spills</a:t>
          </a:r>
          <a:endParaRPr lang="en-US" dirty="0"/>
        </a:p>
      </dgm:t>
    </dgm:pt>
    <dgm:pt modelId="{AC960067-CC9B-430A-A396-314C469AA1E3}" type="parTrans" cxnId="{D830F988-DC20-401C-BAC3-75469935E009}">
      <dgm:prSet/>
      <dgm:spPr/>
      <dgm:t>
        <a:bodyPr/>
        <a:lstStyle/>
        <a:p>
          <a:endParaRPr lang="en-US"/>
        </a:p>
      </dgm:t>
    </dgm:pt>
    <dgm:pt modelId="{68EB6324-8363-4971-8E3A-8E48B22A1A06}" type="sibTrans" cxnId="{D830F988-DC20-401C-BAC3-75469935E009}">
      <dgm:prSet/>
      <dgm:spPr/>
      <dgm:t>
        <a:bodyPr/>
        <a:lstStyle/>
        <a:p>
          <a:endParaRPr lang="en-US"/>
        </a:p>
      </dgm:t>
    </dgm:pt>
    <dgm:pt modelId="{0CA4A2FA-1EE2-4934-B15F-3C2E67B1C7D9}">
      <dgm:prSet phldrT="[Text]"/>
      <dgm:spPr/>
      <dgm:t>
        <a:bodyPr/>
        <a:lstStyle/>
        <a:p>
          <a:pPr>
            <a:defRPr cap="all"/>
          </a:pPr>
          <a:r>
            <a:rPr lang="en-US">
              <a:effectLst/>
              <a:latin typeface="+mn-lt"/>
              <a:ea typeface="+mn-ea"/>
              <a:cs typeface="+mn-cs"/>
            </a:rPr>
            <a:t>Extravasation</a:t>
          </a:r>
          <a:endParaRPr lang="en-US"/>
        </a:p>
      </dgm:t>
    </dgm:pt>
    <dgm:pt modelId="{4A0E92D2-B853-4A5E-A148-D3CB63AEEE81}" type="parTrans" cxnId="{486CD12C-4759-44D1-B8EE-F8F90659D7C0}">
      <dgm:prSet/>
      <dgm:spPr/>
      <dgm:t>
        <a:bodyPr/>
        <a:lstStyle/>
        <a:p>
          <a:endParaRPr lang="en-US"/>
        </a:p>
      </dgm:t>
    </dgm:pt>
    <dgm:pt modelId="{5C1F8A1C-65ED-4E6C-9623-2F30685F056A}" type="sibTrans" cxnId="{486CD12C-4759-44D1-B8EE-F8F90659D7C0}">
      <dgm:prSet/>
      <dgm:spPr/>
      <dgm:t>
        <a:bodyPr/>
        <a:lstStyle/>
        <a:p>
          <a:endParaRPr lang="en-US"/>
        </a:p>
      </dgm:t>
    </dgm:pt>
    <dgm:pt modelId="{0BF7D0CC-C728-4DD5-BB1E-0E50A0AE64CC}" type="pres">
      <dgm:prSet presAssocID="{60A1EA7A-D3C4-4C84-9526-40C64A440CDB}" presName="root" presStyleCnt="0">
        <dgm:presLayoutVars>
          <dgm:dir/>
          <dgm:resizeHandles val="exact"/>
        </dgm:presLayoutVars>
      </dgm:prSet>
      <dgm:spPr/>
    </dgm:pt>
    <dgm:pt modelId="{B3259718-F569-440C-80E3-98334B8B13C9}" type="pres">
      <dgm:prSet presAssocID="{CB1860EA-B097-4F2D-9D72-08FEB9EC8145}" presName="compNode" presStyleCnt="0"/>
      <dgm:spPr/>
    </dgm:pt>
    <dgm:pt modelId="{4585A41C-F3BC-4AB5-A0FC-1CEA89B41D4E}" type="pres">
      <dgm:prSet presAssocID="{CB1860EA-B097-4F2D-9D72-08FEB9EC8145}" presName="iconBgRect" presStyleLbl="bgShp" presStyleIdx="0" presStyleCnt="5"/>
      <dgm:spPr/>
    </dgm:pt>
    <dgm:pt modelId="{07B9B043-3DD9-4248-8A0E-153CB6923F02}" type="pres">
      <dgm:prSet presAssocID="{CB1860EA-B097-4F2D-9D72-08FEB9EC8145}"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A6A4B844-08D6-470E-BA38-870660645FE5}" type="pres">
      <dgm:prSet presAssocID="{CB1860EA-B097-4F2D-9D72-08FEB9EC8145}" presName="spaceRect" presStyleCnt="0"/>
      <dgm:spPr/>
    </dgm:pt>
    <dgm:pt modelId="{DCA380E9-986B-4345-A786-43091C9521EA}" type="pres">
      <dgm:prSet presAssocID="{CB1860EA-B097-4F2D-9D72-08FEB9EC8145}" presName="textRect" presStyleLbl="revTx" presStyleIdx="0" presStyleCnt="5">
        <dgm:presLayoutVars>
          <dgm:chMax val="1"/>
          <dgm:chPref val="1"/>
        </dgm:presLayoutVars>
      </dgm:prSet>
      <dgm:spPr/>
    </dgm:pt>
    <dgm:pt modelId="{26388710-00D5-46E0-B863-3419A9283F15}" type="pres">
      <dgm:prSet presAssocID="{29CCC49E-7896-42FC-9ADF-0F2CAD1E2228}" presName="sibTrans" presStyleCnt="0"/>
      <dgm:spPr/>
    </dgm:pt>
    <dgm:pt modelId="{641DF483-7AD9-4873-B07A-6A909922B785}" type="pres">
      <dgm:prSet presAssocID="{E4EB5C7A-FE6F-4527-9D01-9D2172164E31}" presName="compNode" presStyleCnt="0"/>
      <dgm:spPr/>
    </dgm:pt>
    <dgm:pt modelId="{DAB097A7-8BF3-4484-B2C6-77E3B6BCC569}" type="pres">
      <dgm:prSet presAssocID="{E4EB5C7A-FE6F-4527-9D01-9D2172164E31}" presName="iconBgRect" presStyleLbl="bgShp" presStyleIdx="1" presStyleCnt="5"/>
      <dgm:spPr/>
    </dgm:pt>
    <dgm:pt modelId="{14589640-2B30-44EE-82B8-CEF508B2B0C4}" type="pres">
      <dgm:prSet presAssocID="{E4EB5C7A-FE6F-4527-9D01-9D2172164E3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1475C168-9D32-44CF-B1CC-2D118F826989}" type="pres">
      <dgm:prSet presAssocID="{E4EB5C7A-FE6F-4527-9D01-9D2172164E31}" presName="spaceRect" presStyleCnt="0"/>
      <dgm:spPr/>
    </dgm:pt>
    <dgm:pt modelId="{0E135476-6EA5-45C1-9896-92775D5556FB}" type="pres">
      <dgm:prSet presAssocID="{E4EB5C7A-FE6F-4527-9D01-9D2172164E31}" presName="textRect" presStyleLbl="revTx" presStyleIdx="1" presStyleCnt="5">
        <dgm:presLayoutVars>
          <dgm:chMax val="1"/>
          <dgm:chPref val="1"/>
        </dgm:presLayoutVars>
      </dgm:prSet>
      <dgm:spPr/>
    </dgm:pt>
    <dgm:pt modelId="{6C0D4E1B-D11F-4A9A-AF8C-0BB236CDDB4A}" type="pres">
      <dgm:prSet presAssocID="{44B9D746-F11F-4AD8-BFB8-FBBD3FEC1C81}" presName="sibTrans" presStyleCnt="0"/>
      <dgm:spPr/>
    </dgm:pt>
    <dgm:pt modelId="{9F269A02-AF8D-4F1D-8149-6874210F4003}" type="pres">
      <dgm:prSet presAssocID="{DD758B4D-509F-414A-A856-A7AB241143AE}" presName="compNode" presStyleCnt="0"/>
      <dgm:spPr/>
    </dgm:pt>
    <dgm:pt modelId="{C2974F98-4803-44ED-823B-F72434FBAB29}" type="pres">
      <dgm:prSet presAssocID="{DD758B4D-509F-414A-A856-A7AB241143AE}" presName="iconBgRect" presStyleLbl="bgShp" presStyleIdx="2" presStyleCnt="5"/>
      <dgm:spPr/>
    </dgm:pt>
    <dgm:pt modelId="{79465215-E22C-4358-9118-00F723BCE5D2}" type="pres">
      <dgm:prSet presAssocID="{DD758B4D-509F-414A-A856-A7AB241143A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rning"/>
        </a:ext>
      </dgm:extLst>
    </dgm:pt>
    <dgm:pt modelId="{3E7BBA7F-AF1C-4188-B22A-8A00810AE49D}" type="pres">
      <dgm:prSet presAssocID="{DD758B4D-509F-414A-A856-A7AB241143AE}" presName="spaceRect" presStyleCnt="0"/>
      <dgm:spPr/>
    </dgm:pt>
    <dgm:pt modelId="{0C7D7DAE-0F0B-4940-BD03-D9EDC866BCC6}" type="pres">
      <dgm:prSet presAssocID="{DD758B4D-509F-414A-A856-A7AB241143AE}" presName="textRect" presStyleLbl="revTx" presStyleIdx="2" presStyleCnt="5">
        <dgm:presLayoutVars>
          <dgm:chMax val="1"/>
          <dgm:chPref val="1"/>
        </dgm:presLayoutVars>
      </dgm:prSet>
      <dgm:spPr/>
    </dgm:pt>
    <dgm:pt modelId="{E260B7F5-A9AD-4A15-BD19-0ABA2FCF4544}" type="pres">
      <dgm:prSet presAssocID="{C673CDDC-F1F0-4176-8F9E-E6AA5201C2CB}" presName="sibTrans" presStyleCnt="0"/>
      <dgm:spPr/>
    </dgm:pt>
    <dgm:pt modelId="{BFE05AD8-2B4B-4B0D-AB8F-47DC76B7DEDF}" type="pres">
      <dgm:prSet presAssocID="{2FA29F77-71DD-4AFF-998E-51E86BDC0047}" presName="compNode" presStyleCnt="0"/>
      <dgm:spPr/>
    </dgm:pt>
    <dgm:pt modelId="{DB88722F-0CFB-4CE5-BFD3-C8BC3FCB69C1}" type="pres">
      <dgm:prSet presAssocID="{2FA29F77-71DD-4AFF-998E-51E86BDC0047}" presName="iconBgRect" presStyleLbl="bgShp" presStyleIdx="3" presStyleCnt="5"/>
      <dgm:spPr/>
    </dgm:pt>
    <dgm:pt modelId="{54FBF4F7-F497-467B-9784-656F8427A9E3}" type="pres">
      <dgm:prSet presAssocID="{2FA29F77-71DD-4AFF-998E-51E86BDC0047}"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Bio hazard"/>
        </a:ext>
      </dgm:extLst>
    </dgm:pt>
    <dgm:pt modelId="{E598793C-2E81-47FD-A865-AA8917B41C91}" type="pres">
      <dgm:prSet presAssocID="{2FA29F77-71DD-4AFF-998E-51E86BDC0047}" presName="spaceRect" presStyleCnt="0"/>
      <dgm:spPr/>
    </dgm:pt>
    <dgm:pt modelId="{B67FA793-A347-485D-A10B-E09F1BB2AF32}" type="pres">
      <dgm:prSet presAssocID="{2FA29F77-71DD-4AFF-998E-51E86BDC0047}" presName="textRect" presStyleLbl="revTx" presStyleIdx="3" presStyleCnt="5">
        <dgm:presLayoutVars>
          <dgm:chMax val="1"/>
          <dgm:chPref val="1"/>
        </dgm:presLayoutVars>
      </dgm:prSet>
      <dgm:spPr/>
    </dgm:pt>
    <dgm:pt modelId="{B3CB2C57-BB6A-4D1C-90C6-60125CE5285B}" type="pres">
      <dgm:prSet presAssocID="{68EB6324-8363-4971-8E3A-8E48B22A1A06}" presName="sibTrans" presStyleCnt="0"/>
      <dgm:spPr/>
    </dgm:pt>
    <dgm:pt modelId="{CA5BE92C-E442-45A2-8E5A-6D7DAF3530D9}" type="pres">
      <dgm:prSet presAssocID="{0CA4A2FA-1EE2-4934-B15F-3C2E67B1C7D9}" presName="compNode" presStyleCnt="0"/>
      <dgm:spPr/>
    </dgm:pt>
    <dgm:pt modelId="{4B5F22BB-0BCB-4904-B729-32B9C0C42F37}" type="pres">
      <dgm:prSet presAssocID="{0CA4A2FA-1EE2-4934-B15F-3C2E67B1C7D9}" presName="iconBgRect" presStyleLbl="bgShp" presStyleIdx="4" presStyleCnt="5"/>
      <dgm:spPr/>
    </dgm:pt>
    <dgm:pt modelId="{CBF565CA-9C94-439C-B4BA-5E204EE1EFD1}" type="pres">
      <dgm:prSet presAssocID="{0CA4A2FA-1EE2-4934-B15F-3C2E67B1C7D9}"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IV"/>
        </a:ext>
      </dgm:extLst>
    </dgm:pt>
    <dgm:pt modelId="{6199461D-A1D6-45BB-BAFA-5C532E91574B}" type="pres">
      <dgm:prSet presAssocID="{0CA4A2FA-1EE2-4934-B15F-3C2E67B1C7D9}" presName="spaceRect" presStyleCnt="0"/>
      <dgm:spPr/>
    </dgm:pt>
    <dgm:pt modelId="{5DE8C755-4E33-4CC9-BD50-F065E69BB70B}" type="pres">
      <dgm:prSet presAssocID="{0CA4A2FA-1EE2-4934-B15F-3C2E67B1C7D9}" presName="textRect" presStyleLbl="revTx" presStyleIdx="4" presStyleCnt="5">
        <dgm:presLayoutVars>
          <dgm:chMax val="1"/>
          <dgm:chPref val="1"/>
        </dgm:presLayoutVars>
      </dgm:prSet>
      <dgm:spPr/>
    </dgm:pt>
  </dgm:ptLst>
  <dgm:cxnLst>
    <dgm:cxn modelId="{486CD12C-4759-44D1-B8EE-F8F90659D7C0}" srcId="{60A1EA7A-D3C4-4C84-9526-40C64A440CDB}" destId="{0CA4A2FA-1EE2-4934-B15F-3C2E67B1C7D9}" srcOrd="4" destOrd="0" parTransId="{4A0E92D2-B853-4A5E-A148-D3CB63AEEE81}" sibTransId="{5C1F8A1C-65ED-4E6C-9623-2F30685F056A}"/>
    <dgm:cxn modelId="{2BE7405B-9900-49E7-BB9B-1AAAD41542EE}" srcId="{60A1EA7A-D3C4-4C84-9526-40C64A440CDB}" destId="{DD758B4D-509F-414A-A856-A7AB241143AE}" srcOrd="2" destOrd="0" parTransId="{36E5E721-02E6-442A-BF3B-FD0E825C433E}" sibTransId="{C673CDDC-F1F0-4176-8F9E-E6AA5201C2CB}"/>
    <dgm:cxn modelId="{3D0A9C44-3966-4D26-B3D9-EFDBB5D835BE}" type="presOf" srcId="{60A1EA7A-D3C4-4C84-9526-40C64A440CDB}" destId="{0BF7D0CC-C728-4DD5-BB1E-0E50A0AE64CC}" srcOrd="0" destOrd="0" presId="urn:microsoft.com/office/officeart/2018/5/layout/IconCircleLabelList"/>
    <dgm:cxn modelId="{0438E85A-44CE-4F73-B3E6-4ED1969A17C0}" srcId="{60A1EA7A-D3C4-4C84-9526-40C64A440CDB}" destId="{E4EB5C7A-FE6F-4527-9D01-9D2172164E31}" srcOrd="1" destOrd="0" parTransId="{CC7742D3-2B40-4999-94CE-BA29C1BD7B72}" sibTransId="{44B9D746-F11F-4AD8-BFB8-FBBD3FEC1C81}"/>
    <dgm:cxn modelId="{D830F988-DC20-401C-BAC3-75469935E009}" srcId="{60A1EA7A-D3C4-4C84-9526-40C64A440CDB}" destId="{2FA29F77-71DD-4AFF-998E-51E86BDC0047}" srcOrd="3" destOrd="0" parTransId="{AC960067-CC9B-430A-A396-314C469AA1E3}" sibTransId="{68EB6324-8363-4971-8E3A-8E48B22A1A06}"/>
    <dgm:cxn modelId="{E6B2F1A5-E679-43C3-9D6A-48B21CE239FB}" type="presOf" srcId="{0CA4A2FA-1EE2-4934-B15F-3C2E67B1C7D9}" destId="{5DE8C755-4E33-4CC9-BD50-F065E69BB70B}" srcOrd="0" destOrd="0" presId="urn:microsoft.com/office/officeart/2018/5/layout/IconCircleLabelList"/>
    <dgm:cxn modelId="{4BBB82AF-EE18-4670-A142-56F34789751D}" srcId="{60A1EA7A-D3C4-4C84-9526-40C64A440CDB}" destId="{CB1860EA-B097-4F2D-9D72-08FEB9EC8145}" srcOrd="0" destOrd="0" parTransId="{79F473D0-1686-4AF6-B3DE-E68BD8C738C8}" sibTransId="{29CCC49E-7896-42FC-9ADF-0F2CAD1E2228}"/>
    <dgm:cxn modelId="{DBE54DC5-417C-47F5-AD65-9487EE0A4374}" type="presOf" srcId="{2FA29F77-71DD-4AFF-998E-51E86BDC0047}" destId="{B67FA793-A347-485D-A10B-E09F1BB2AF32}" srcOrd="0" destOrd="0" presId="urn:microsoft.com/office/officeart/2018/5/layout/IconCircleLabelList"/>
    <dgm:cxn modelId="{7EF0A7D8-C5D5-44A1-A018-4BC1213C241B}" type="presOf" srcId="{E4EB5C7A-FE6F-4527-9D01-9D2172164E31}" destId="{0E135476-6EA5-45C1-9896-92775D5556FB}" srcOrd="0" destOrd="0" presId="urn:microsoft.com/office/officeart/2018/5/layout/IconCircleLabelList"/>
    <dgm:cxn modelId="{871547DF-8897-454D-8587-B2DE6D113E82}" type="presOf" srcId="{DD758B4D-509F-414A-A856-A7AB241143AE}" destId="{0C7D7DAE-0F0B-4940-BD03-D9EDC866BCC6}" srcOrd="0" destOrd="0" presId="urn:microsoft.com/office/officeart/2018/5/layout/IconCircleLabelList"/>
    <dgm:cxn modelId="{E182D3FF-EE2F-48AF-9574-0C719D2A58F7}" type="presOf" srcId="{CB1860EA-B097-4F2D-9D72-08FEB9EC8145}" destId="{DCA380E9-986B-4345-A786-43091C9521EA}" srcOrd="0" destOrd="0" presId="urn:microsoft.com/office/officeart/2018/5/layout/IconCircleLabelList"/>
    <dgm:cxn modelId="{206C7CE7-56A6-4AB9-8C58-454677B73062}" type="presParOf" srcId="{0BF7D0CC-C728-4DD5-BB1E-0E50A0AE64CC}" destId="{B3259718-F569-440C-80E3-98334B8B13C9}" srcOrd="0" destOrd="0" presId="urn:microsoft.com/office/officeart/2018/5/layout/IconCircleLabelList"/>
    <dgm:cxn modelId="{B76CF6F4-83BC-4FFA-9156-3C01758E9FD7}" type="presParOf" srcId="{B3259718-F569-440C-80E3-98334B8B13C9}" destId="{4585A41C-F3BC-4AB5-A0FC-1CEA89B41D4E}" srcOrd="0" destOrd="0" presId="urn:microsoft.com/office/officeart/2018/5/layout/IconCircleLabelList"/>
    <dgm:cxn modelId="{E365F37B-7EC0-449A-BA5B-E99E224C2015}" type="presParOf" srcId="{B3259718-F569-440C-80E3-98334B8B13C9}" destId="{07B9B043-3DD9-4248-8A0E-153CB6923F02}" srcOrd="1" destOrd="0" presId="urn:microsoft.com/office/officeart/2018/5/layout/IconCircleLabelList"/>
    <dgm:cxn modelId="{1F10ACE7-C3BB-4E87-A782-6D783FF0C32A}" type="presParOf" srcId="{B3259718-F569-440C-80E3-98334B8B13C9}" destId="{A6A4B844-08D6-470E-BA38-870660645FE5}" srcOrd="2" destOrd="0" presId="urn:microsoft.com/office/officeart/2018/5/layout/IconCircleLabelList"/>
    <dgm:cxn modelId="{C43008D2-E3C7-42A8-8385-DD08899F7C91}" type="presParOf" srcId="{B3259718-F569-440C-80E3-98334B8B13C9}" destId="{DCA380E9-986B-4345-A786-43091C9521EA}" srcOrd="3" destOrd="0" presId="urn:microsoft.com/office/officeart/2018/5/layout/IconCircleLabelList"/>
    <dgm:cxn modelId="{96CC91C1-79F6-4640-97E1-26037493BAAC}" type="presParOf" srcId="{0BF7D0CC-C728-4DD5-BB1E-0E50A0AE64CC}" destId="{26388710-00D5-46E0-B863-3419A9283F15}" srcOrd="1" destOrd="0" presId="urn:microsoft.com/office/officeart/2018/5/layout/IconCircleLabelList"/>
    <dgm:cxn modelId="{3995A8EC-46E5-4DB7-B526-A325EF3B1A3D}" type="presParOf" srcId="{0BF7D0CC-C728-4DD5-BB1E-0E50A0AE64CC}" destId="{641DF483-7AD9-4873-B07A-6A909922B785}" srcOrd="2" destOrd="0" presId="urn:microsoft.com/office/officeart/2018/5/layout/IconCircleLabelList"/>
    <dgm:cxn modelId="{76777F5A-313C-4C1C-8035-48F8C5F5B146}" type="presParOf" srcId="{641DF483-7AD9-4873-B07A-6A909922B785}" destId="{DAB097A7-8BF3-4484-B2C6-77E3B6BCC569}" srcOrd="0" destOrd="0" presId="urn:microsoft.com/office/officeart/2018/5/layout/IconCircleLabelList"/>
    <dgm:cxn modelId="{2DEAE4F9-E635-486C-9C76-DD92628046D7}" type="presParOf" srcId="{641DF483-7AD9-4873-B07A-6A909922B785}" destId="{14589640-2B30-44EE-82B8-CEF508B2B0C4}" srcOrd="1" destOrd="0" presId="urn:microsoft.com/office/officeart/2018/5/layout/IconCircleLabelList"/>
    <dgm:cxn modelId="{FE328B29-C646-4568-A5E9-59377E67A37C}" type="presParOf" srcId="{641DF483-7AD9-4873-B07A-6A909922B785}" destId="{1475C168-9D32-44CF-B1CC-2D118F826989}" srcOrd="2" destOrd="0" presId="urn:microsoft.com/office/officeart/2018/5/layout/IconCircleLabelList"/>
    <dgm:cxn modelId="{BAAD693B-2728-4414-B38E-2F2BDE701F70}" type="presParOf" srcId="{641DF483-7AD9-4873-B07A-6A909922B785}" destId="{0E135476-6EA5-45C1-9896-92775D5556FB}" srcOrd="3" destOrd="0" presId="urn:microsoft.com/office/officeart/2018/5/layout/IconCircleLabelList"/>
    <dgm:cxn modelId="{19862040-2A3F-4744-99E3-200242ED3900}" type="presParOf" srcId="{0BF7D0CC-C728-4DD5-BB1E-0E50A0AE64CC}" destId="{6C0D4E1B-D11F-4A9A-AF8C-0BB236CDDB4A}" srcOrd="3" destOrd="0" presId="urn:microsoft.com/office/officeart/2018/5/layout/IconCircleLabelList"/>
    <dgm:cxn modelId="{6696122C-3906-4597-8AB3-D133540DCE2F}" type="presParOf" srcId="{0BF7D0CC-C728-4DD5-BB1E-0E50A0AE64CC}" destId="{9F269A02-AF8D-4F1D-8149-6874210F4003}" srcOrd="4" destOrd="0" presId="urn:microsoft.com/office/officeart/2018/5/layout/IconCircleLabelList"/>
    <dgm:cxn modelId="{47D47704-E2E0-4518-BFDF-A8D6EDC443D6}" type="presParOf" srcId="{9F269A02-AF8D-4F1D-8149-6874210F4003}" destId="{C2974F98-4803-44ED-823B-F72434FBAB29}" srcOrd="0" destOrd="0" presId="urn:microsoft.com/office/officeart/2018/5/layout/IconCircleLabelList"/>
    <dgm:cxn modelId="{9BC7A228-59F3-41CC-A1E6-7A8603649E72}" type="presParOf" srcId="{9F269A02-AF8D-4F1D-8149-6874210F4003}" destId="{79465215-E22C-4358-9118-00F723BCE5D2}" srcOrd="1" destOrd="0" presId="urn:microsoft.com/office/officeart/2018/5/layout/IconCircleLabelList"/>
    <dgm:cxn modelId="{6BA893FB-8588-4419-8040-CECA60F11B72}" type="presParOf" srcId="{9F269A02-AF8D-4F1D-8149-6874210F4003}" destId="{3E7BBA7F-AF1C-4188-B22A-8A00810AE49D}" srcOrd="2" destOrd="0" presId="urn:microsoft.com/office/officeart/2018/5/layout/IconCircleLabelList"/>
    <dgm:cxn modelId="{CD6F9E35-CC0B-4DB2-88A3-72F4D649CCAC}" type="presParOf" srcId="{9F269A02-AF8D-4F1D-8149-6874210F4003}" destId="{0C7D7DAE-0F0B-4940-BD03-D9EDC866BCC6}" srcOrd="3" destOrd="0" presId="urn:microsoft.com/office/officeart/2018/5/layout/IconCircleLabelList"/>
    <dgm:cxn modelId="{B57F0E37-A3FB-41AF-81D3-3741F3B26EC3}" type="presParOf" srcId="{0BF7D0CC-C728-4DD5-BB1E-0E50A0AE64CC}" destId="{E260B7F5-A9AD-4A15-BD19-0ABA2FCF4544}" srcOrd="5" destOrd="0" presId="urn:microsoft.com/office/officeart/2018/5/layout/IconCircleLabelList"/>
    <dgm:cxn modelId="{6281C88C-866F-4830-B851-639673A57C7B}" type="presParOf" srcId="{0BF7D0CC-C728-4DD5-BB1E-0E50A0AE64CC}" destId="{BFE05AD8-2B4B-4B0D-AB8F-47DC76B7DEDF}" srcOrd="6" destOrd="0" presId="urn:microsoft.com/office/officeart/2018/5/layout/IconCircleLabelList"/>
    <dgm:cxn modelId="{04CC8DD9-711B-4EAB-B26B-86ECA620C5B2}" type="presParOf" srcId="{BFE05AD8-2B4B-4B0D-AB8F-47DC76B7DEDF}" destId="{DB88722F-0CFB-4CE5-BFD3-C8BC3FCB69C1}" srcOrd="0" destOrd="0" presId="urn:microsoft.com/office/officeart/2018/5/layout/IconCircleLabelList"/>
    <dgm:cxn modelId="{76B3A8FA-66E1-4104-BA93-B30C42ECA488}" type="presParOf" srcId="{BFE05AD8-2B4B-4B0D-AB8F-47DC76B7DEDF}" destId="{54FBF4F7-F497-467B-9784-656F8427A9E3}" srcOrd="1" destOrd="0" presId="urn:microsoft.com/office/officeart/2018/5/layout/IconCircleLabelList"/>
    <dgm:cxn modelId="{7EE0EA39-A85C-4773-967B-CADEF50E2CB9}" type="presParOf" srcId="{BFE05AD8-2B4B-4B0D-AB8F-47DC76B7DEDF}" destId="{E598793C-2E81-47FD-A865-AA8917B41C91}" srcOrd="2" destOrd="0" presId="urn:microsoft.com/office/officeart/2018/5/layout/IconCircleLabelList"/>
    <dgm:cxn modelId="{88CFA7CC-6F68-4C18-9CDA-6B49183E7944}" type="presParOf" srcId="{BFE05AD8-2B4B-4B0D-AB8F-47DC76B7DEDF}" destId="{B67FA793-A347-485D-A10B-E09F1BB2AF32}" srcOrd="3" destOrd="0" presId="urn:microsoft.com/office/officeart/2018/5/layout/IconCircleLabelList"/>
    <dgm:cxn modelId="{EE7A81B3-E329-4A16-918D-13804E1CBFC6}" type="presParOf" srcId="{0BF7D0CC-C728-4DD5-BB1E-0E50A0AE64CC}" destId="{B3CB2C57-BB6A-4D1C-90C6-60125CE5285B}" srcOrd="7" destOrd="0" presId="urn:microsoft.com/office/officeart/2018/5/layout/IconCircleLabelList"/>
    <dgm:cxn modelId="{3E6E826D-0366-4320-ACA8-8A4A1604C2B1}" type="presParOf" srcId="{0BF7D0CC-C728-4DD5-BB1E-0E50A0AE64CC}" destId="{CA5BE92C-E442-45A2-8E5A-6D7DAF3530D9}" srcOrd="8" destOrd="0" presId="urn:microsoft.com/office/officeart/2018/5/layout/IconCircleLabelList"/>
    <dgm:cxn modelId="{7E986C02-E54F-4B9A-8762-E186677760E2}" type="presParOf" srcId="{CA5BE92C-E442-45A2-8E5A-6D7DAF3530D9}" destId="{4B5F22BB-0BCB-4904-B729-32B9C0C42F37}" srcOrd="0" destOrd="0" presId="urn:microsoft.com/office/officeart/2018/5/layout/IconCircleLabelList"/>
    <dgm:cxn modelId="{84C082BD-7AEC-4B23-A69B-18B6E36F5E31}" type="presParOf" srcId="{CA5BE92C-E442-45A2-8E5A-6D7DAF3530D9}" destId="{CBF565CA-9C94-439C-B4BA-5E204EE1EFD1}" srcOrd="1" destOrd="0" presId="urn:microsoft.com/office/officeart/2018/5/layout/IconCircleLabelList"/>
    <dgm:cxn modelId="{A4B023B0-A697-4533-87B2-030EE570EE89}" type="presParOf" srcId="{CA5BE92C-E442-45A2-8E5A-6D7DAF3530D9}" destId="{6199461D-A1D6-45BB-BAFA-5C532E91574B}" srcOrd="2" destOrd="0" presId="urn:microsoft.com/office/officeart/2018/5/layout/IconCircleLabelList"/>
    <dgm:cxn modelId="{F93253B5-0DBA-4589-B022-828217D94959}" type="presParOf" srcId="{CA5BE92C-E442-45A2-8E5A-6D7DAF3530D9}" destId="{5DE8C755-4E33-4CC9-BD50-F065E69BB70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40FB11-69F3-4CDC-8B9F-446A329F6227}"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93FD5384-6F5E-4A1B-A082-C87AA42CD9B3}">
      <dgm:prSet phldrT="[Text]"/>
      <dgm:spPr/>
      <dgm:t>
        <a:bodyPr/>
        <a:lstStyle/>
        <a:p>
          <a:pPr>
            <a:lnSpc>
              <a:spcPct val="100000"/>
            </a:lnSpc>
          </a:pPr>
          <a:r>
            <a:rPr lang="en-US" dirty="0">
              <a:effectLst/>
              <a:latin typeface="+mn-lt"/>
              <a:ea typeface="+mn-ea"/>
              <a:cs typeface="+mn-cs"/>
            </a:rPr>
            <a:t>Maintain a list of all workers who are exposed to HDs as a part of their job assignment</a:t>
          </a:r>
          <a:endParaRPr lang="en-US" dirty="0"/>
        </a:p>
      </dgm:t>
    </dgm:pt>
    <dgm:pt modelId="{605E0CE1-CAA9-4FD6-A35C-38CD3B0AA805}" type="parTrans" cxnId="{DCE74F66-9FE3-45AC-A3E6-84FD9B02351E}">
      <dgm:prSet/>
      <dgm:spPr/>
      <dgm:t>
        <a:bodyPr/>
        <a:lstStyle/>
        <a:p>
          <a:endParaRPr lang="en-US"/>
        </a:p>
      </dgm:t>
    </dgm:pt>
    <dgm:pt modelId="{424E2AA7-45AA-4065-BA8F-B1F335439202}" type="sibTrans" cxnId="{DCE74F66-9FE3-45AC-A3E6-84FD9B02351E}">
      <dgm:prSet/>
      <dgm:spPr/>
      <dgm:t>
        <a:bodyPr/>
        <a:lstStyle/>
        <a:p>
          <a:endParaRPr lang="en-US"/>
        </a:p>
      </dgm:t>
    </dgm:pt>
    <dgm:pt modelId="{3261A719-40E6-4256-8476-79B8F91F395A}">
      <dgm:prSet phldrT="[Text]"/>
      <dgm:spPr/>
      <dgm:t>
        <a:bodyPr/>
        <a:lstStyle/>
        <a:p>
          <a:pPr>
            <a:lnSpc>
              <a:spcPct val="100000"/>
            </a:lnSpc>
          </a:pPr>
          <a:r>
            <a:rPr lang="en-US" dirty="0">
              <a:effectLst/>
              <a:latin typeface="+mn-lt"/>
              <a:ea typeface="+mn-ea"/>
              <a:cs typeface="+mn-cs"/>
            </a:rPr>
            <a:t>Have all HD handlers complete periodic questionnaires</a:t>
          </a:r>
          <a:endParaRPr lang="en-US" dirty="0"/>
        </a:p>
      </dgm:t>
    </dgm:pt>
    <dgm:pt modelId="{10CCDC09-CC8B-4BC6-A2CB-0E67967806C7}" type="parTrans" cxnId="{E1EC3AB7-7655-4FC1-A30C-21F076159018}">
      <dgm:prSet/>
      <dgm:spPr/>
      <dgm:t>
        <a:bodyPr/>
        <a:lstStyle/>
        <a:p>
          <a:endParaRPr lang="en-US"/>
        </a:p>
      </dgm:t>
    </dgm:pt>
    <dgm:pt modelId="{6CA338EF-8082-4BE3-B400-04E631E3F140}" type="sibTrans" cxnId="{E1EC3AB7-7655-4FC1-A30C-21F076159018}">
      <dgm:prSet/>
      <dgm:spPr/>
      <dgm:t>
        <a:bodyPr/>
        <a:lstStyle/>
        <a:p>
          <a:endParaRPr lang="en-US"/>
        </a:p>
      </dgm:t>
    </dgm:pt>
    <dgm:pt modelId="{A3C95C56-B380-4FE0-9CA1-90D99DB160E5}">
      <dgm:prSet phldrT="[Text]"/>
      <dgm:spPr/>
      <dgm:t>
        <a:bodyPr/>
        <a:lstStyle/>
        <a:p>
          <a:pPr>
            <a:lnSpc>
              <a:spcPct val="100000"/>
            </a:lnSpc>
          </a:pPr>
          <a:r>
            <a:rPr lang="en-US" dirty="0">
              <a:effectLst/>
              <a:latin typeface="+mn-lt"/>
              <a:ea typeface="+mn-ea"/>
              <a:cs typeface="+mn-cs"/>
            </a:rPr>
            <a:t>Conduct periodic observations of drug preparation and administration practices</a:t>
          </a:r>
          <a:endParaRPr lang="en-US" dirty="0"/>
        </a:p>
      </dgm:t>
    </dgm:pt>
    <dgm:pt modelId="{AE2A2D9F-AA48-4558-8D02-BAC6914A8CF1}" type="parTrans" cxnId="{B96F36D8-8382-42B2-8066-768017A03BE4}">
      <dgm:prSet/>
      <dgm:spPr/>
      <dgm:t>
        <a:bodyPr/>
        <a:lstStyle/>
        <a:p>
          <a:endParaRPr lang="en-US"/>
        </a:p>
      </dgm:t>
    </dgm:pt>
    <dgm:pt modelId="{B128F36A-03AB-460D-A451-B3A0DC46A37B}" type="sibTrans" cxnId="{B96F36D8-8382-42B2-8066-768017A03BE4}">
      <dgm:prSet/>
      <dgm:spPr/>
      <dgm:t>
        <a:bodyPr/>
        <a:lstStyle/>
        <a:p>
          <a:endParaRPr lang="en-US"/>
        </a:p>
      </dgm:t>
    </dgm:pt>
    <dgm:pt modelId="{462A8433-4C0B-4FFF-BB66-6820A557B51F}" type="pres">
      <dgm:prSet presAssocID="{BB40FB11-69F3-4CDC-8B9F-446A329F6227}" presName="root" presStyleCnt="0">
        <dgm:presLayoutVars>
          <dgm:dir/>
          <dgm:resizeHandles val="exact"/>
        </dgm:presLayoutVars>
      </dgm:prSet>
      <dgm:spPr/>
    </dgm:pt>
    <dgm:pt modelId="{640EAB91-169A-43FF-B63A-DC4110D6098D}" type="pres">
      <dgm:prSet presAssocID="{93FD5384-6F5E-4A1B-A082-C87AA42CD9B3}" presName="compNode" presStyleCnt="0"/>
      <dgm:spPr/>
    </dgm:pt>
    <dgm:pt modelId="{6343D1FB-DB71-4483-A2A6-52D4E185D22E}" type="pres">
      <dgm:prSet presAssocID="{93FD5384-6F5E-4A1B-A082-C87AA42CD9B3}" presName="bgRect" presStyleLbl="bgShp" presStyleIdx="0" presStyleCnt="3"/>
      <dgm:spPr/>
    </dgm:pt>
    <dgm:pt modelId="{B9B73684-15B0-40FE-B3C6-61C4DBE4A397}" type="pres">
      <dgm:prSet presAssocID="{93FD5384-6F5E-4A1B-A082-C87AA42CD9B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roup of people"/>
        </a:ext>
      </dgm:extLst>
    </dgm:pt>
    <dgm:pt modelId="{C302C59B-98CD-4437-9DEE-AA36B84732DF}" type="pres">
      <dgm:prSet presAssocID="{93FD5384-6F5E-4A1B-A082-C87AA42CD9B3}" presName="spaceRect" presStyleCnt="0"/>
      <dgm:spPr/>
    </dgm:pt>
    <dgm:pt modelId="{ADE0D875-B8CB-48F8-80B5-73B2C3CB57EB}" type="pres">
      <dgm:prSet presAssocID="{93FD5384-6F5E-4A1B-A082-C87AA42CD9B3}" presName="parTx" presStyleLbl="revTx" presStyleIdx="0" presStyleCnt="3">
        <dgm:presLayoutVars>
          <dgm:chMax val="0"/>
          <dgm:chPref val="0"/>
        </dgm:presLayoutVars>
      </dgm:prSet>
      <dgm:spPr/>
    </dgm:pt>
    <dgm:pt modelId="{39617613-E769-4F8B-A3B9-DC8F3ACC4B7F}" type="pres">
      <dgm:prSet presAssocID="{424E2AA7-45AA-4065-BA8F-B1F335439202}" presName="sibTrans" presStyleCnt="0"/>
      <dgm:spPr/>
    </dgm:pt>
    <dgm:pt modelId="{0BC2143B-DCC7-4D82-BD54-F6B27CF00B9F}" type="pres">
      <dgm:prSet presAssocID="{3261A719-40E6-4256-8476-79B8F91F395A}" presName="compNode" presStyleCnt="0"/>
      <dgm:spPr/>
    </dgm:pt>
    <dgm:pt modelId="{53FDDDA0-68A4-49B8-946D-05732116D221}" type="pres">
      <dgm:prSet presAssocID="{3261A719-40E6-4256-8476-79B8F91F395A}" presName="bgRect" presStyleLbl="bgShp" presStyleIdx="1" presStyleCnt="3"/>
      <dgm:spPr/>
    </dgm:pt>
    <dgm:pt modelId="{1F306AFD-4FFD-467F-BF66-15780F5EA0F0}" type="pres">
      <dgm:prSet presAssocID="{3261A719-40E6-4256-8476-79B8F91F395A}"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ecklist RTL"/>
        </a:ext>
      </dgm:extLst>
    </dgm:pt>
    <dgm:pt modelId="{F57E1817-742C-45A7-9FED-EC35471086E5}" type="pres">
      <dgm:prSet presAssocID="{3261A719-40E6-4256-8476-79B8F91F395A}" presName="spaceRect" presStyleCnt="0"/>
      <dgm:spPr/>
    </dgm:pt>
    <dgm:pt modelId="{F691EE28-A81C-408D-A85C-256334F1923A}" type="pres">
      <dgm:prSet presAssocID="{3261A719-40E6-4256-8476-79B8F91F395A}" presName="parTx" presStyleLbl="revTx" presStyleIdx="1" presStyleCnt="3">
        <dgm:presLayoutVars>
          <dgm:chMax val="0"/>
          <dgm:chPref val="0"/>
        </dgm:presLayoutVars>
      </dgm:prSet>
      <dgm:spPr/>
    </dgm:pt>
    <dgm:pt modelId="{C9BB4D30-B56B-4ED7-AAC9-837AA0C89E31}" type="pres">
      <dgm:prSet presAssocID="{6CA338EF-8082-4BE3-B400-04E631E3F140}" presName="sibTrans" presStyleCnt="0"/>
      <dgm:spPr/>
    </dgm:pt>
    <dgm:pt modelId="{7DD8DB9C-777B-4DDA-9AC3-DF7296066CCF}" type="pres">
      <dgm:prSet presAssocID="{A3C95C56-B380-4FE0-9CA1-90D99DB160E5}" presName="compNode" presStyleCnt="0"/>
      <dgm:spPr/>
    </dgm:pt>
    <dgm:pt modelId="{9428DDBF-B883-4E2D-B272-ED8357F6D602}" type="pres">
      <dgm:prSet presAssocID="{A3C95C56-B380-4FE0-9CA1-90D99DB160E5}" presName="bgRect" presStyleLbl="bgShp" presStyleIdx="2" presStyleCnt="3"/>
      <dgm:spPr/>
    </dgm:pt>
    <dgm:pt modelId="{8157ECAF-0756-4E28-ADAB-65F01AEADBAA}" type="pres">
      <dgm:prSet presAssocID="{A3C95C56-B380-4FE0-9CA1-90D99DB160E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Magnifying glass"/>
        </a:ext>
      </dgm:extLst>
    </dgm:pt>
    <dgm:pt modelId="{91392200-3D26-49F2-B5C3-93B6183080E6}" type="pres">
      <dgm:prSet presAssocID="{A3C95C56-B380-4FE0-9CA1-90D99DB160E5}" presName="spaceRect" presStyleCnt="0"/>
      <dgm:spPr/>
    </dgm:pt>
    <dgm:pt modelId="{69978497-0448-4C8C-8B93-E1F7F3B21CD6}" type="pres">
      <dgm:prSet presAssocID="{A3C95C56-B380-4FE0-9CA1-90D99DB160E5}" presName="parTx" presStyleLbl="revTx" presStyleIdx="2" presStyleCnt="3">
        <dgm:presLayoutVars>
          <dgm:chMax val="0"/>
          <dgm:chPref val="0"/>
        </dgm:presLayoutVars>
      </dgm:prSet>
      <dgm:spPr/>
    </dgm:pt>
  </dgm:ptLst>
  <dgm:cxnLst>
    <dgm:cxn modelId="{DCE74F66-9FE3-45AC-A3E6-84FD9B02351E}" srcId="{BB40FB11-69F3-4CDC-8B9F-446A329F6227}" destId="{93FD5384-6F5E-4A1B-A082-C87AA42CD9B3}" srcOrd="0" destOrd="0" parTransId="{605E0CE1-CAA9-4FD6-A35C-38CD3B0AA805}" sibTransId="{424E2AA7-45AA-4065-BA8F-B1F335439202}"/>
    <dgm:cxn modelId="{8F12734C-D725-4777-BAC3-F3D1AA3D23BA}" type="presOf" srcId="{A3C95C56-B380-4FE0-9CA1-90D99DB160E5}" destId="{69978497-0448-4C8C-8B93-E1F7F3B21CD6}" srcOrd="0" destOrd="0" presId="urn:microsoft.com/office/officeart/2018/2/layout/IconVerticalSolidList"/>
    <dgm:cxn modelId="{19EC196E-D38C-4448-9AC2-15E256D63E75}" type="presOf" srcId="{3261A719-40E6-4256-8476-79B8F91F395A}" destId="{F691EE28-A81C-408D-A85C-256334F1923A}" srcOrd="0" destOrd="0" presId="urn:microsoft.com/office/officeart/2018/2/layout/IconVerticalSolidList"/>
    <dgm:cxn modelId="{1136FA9A-671E-4529-A0AF-0E8FC66EE848}" type="presOf" srcId="{93FD5384-6F5E-4A1B-A082-C87AA42CD9B3}" destId="{ADE0D875-B8CB-48F8-80B5-73B2C3CB57EB}" srcOrd="0" destOrd="0" presId="urn:microsoft.com/office/officeart/2018/2/layout/IconVerticalSolidList"/>
    <dgm:cxn modelId="{E1EC3AB7-7655-4FC1-A30C-21F076159018}" srcId="{BB40FB11-69F3-4CDC-8B9F-446A329F6227}" destId="{3261A719-40E6-4256-8476-79B8F91F395A}" srcOrd="1" destOrd="0" parTransId="{10CCDC09-CC8B-4BC6-A2CB-0E67967806C7}" sibTransId="{6CA338EF-8082-4BE3-B400-04E631E3F140}"/>
    <dgm:cxn modelId="{177F89BD-5D67-4769-BB2E-333A04B72D7B}" type="presOf" srcId="{BB40FB11-69F3-4CDC-8B9F-446A329F6227}" destId="{462A8433-4C0B-4FFF-BB66-6820A557B51F}" srcOrd="0" destOrd="0" presId="urn:microsoft.com/office/officeart/2018/2/layout/IconVerticalSolidList"/>
    <dgm:cxn modelId="{B96F36D8-8382-42B2-8066-768017A03BE4}" srcId="{BB40FB11-69F3-4CDC-8B9F-446A329F6227}" destId="{A3C95C56-B380-4FE0-9CA1-90D99DB160E5}" srcOrd="2" destOrd="0" parTransId="{AE2A2D9F-AA48-4558-8D02-BAC6914A8CF1}" sibTransId="{B128F36A-03AB-460D-A451-B3A0DC46A37B}"/>
    <dgm:cxn modelId="{A48CBD66-53C1-4B9C-A27B-24A19C1A3636}" type="presParOf" srcId="{462A8433-4C0B-4FFF-BB66-6820A557B51F}" destId="{640EAB91-169A-43FF-B63A-DC4110D6098D}" srcOrd="0" destOrd="0" presId="urn:microsoft.com/office/officeart/2018/2/layout/IconVerticalSolidList"/>
    <dgm:cxn modelId="{3D2563B5-E2FD-4FF4-8873-326B7E7896AB}" type="presParOf" srcId="{640EAB91-169A-43FF-B63A-DC4110D6098D}" destId="{6343D1FB-DB71-4483-A2A6-52D4E185D22E}" srcOrd="0" destOrd="0" presId="urn:microsoft.com/office/officeart/2018/2/layout/IconVerticalSolidList"/>
    <dgm:cxn modelId="{2F518B3D-94EE-49B2-AA8E-804715FA7151}" type="presParOf" srcId="{640EAB91-169A-43FF-B63A-DC4110D6098D}" destId="{B9B73684-15B0-40FE-B3C6-61C4DBE4A397}" srcOrd="1" destOrd="0" presId="urn:microsoft.com/office/officeart/2018/2/layout/IconVerticalSolidList"/>
    <dgm:cxn modelId="{AEE52212-E535-45BF-B0F2-6C8CFFB8B252}" type="presParOf" srcId="{640EAB91-169A-43FF-B63A-DC4110D6098D}" destId="{C302C59B-98CD-4437-9DEE-AA36B84732DF}" srcOrd="2" destOrd="0" presId="urn:microsoft.com/office/officeart/2018/2/layout/IconVerticalSolidList"/>
    <dgm:cxn modelId="{E114DA17-B669-4F8C-B269-E093B41053F1}" type="presParOf" srcId="{640EAB91-169A-43FF-B63A-DC4110D6098D}" destId="{ADE0D875-B8CB-48F8-80B5-73B2C3CB57EB}" srcOrd="3" destOrd="0" presId="urn:microsoft.com/office/officeart/2018/2/layout/IconVerticalSolidList"/>
    <dgm:cxn modelId="{17A13A09-599A-473C-97EC-6EE255DFF248}" type="presParOf" srcId="{462A8433-4C0B-4FFF-BB66-6820A557B51F}" destId="{39617613-E769-4F8B-A3B9-DC8F3ACC4B7F}" srcOrd="1" destOrd="0" presId="urn:microsoft.com/office/officeart/2018/2/layout/IconVerticalSolidList"/>
    <dgm:cxn modelId="{79C7F3C9-8DD6-4391-A795-B896B561F21B}" type="presParOf" srcId="{462A8433-4C0B-4FFF-BB66-6820A557B51F}" destId="{0BC2143B-DCC7-4D82-BD54-F6B27CF00B9F}" srcOrd="2" destOrd="0" presId="urn:microsoft.com/office/officeart/2018/2/layout/IconVerticalSolidList"/>
    <dgm:cxn modelId="{5FEA48EA-C9E1-400C-9EBD-60E2A91B4F20}" type="presParOf" srcId="{0BC2143B-DCC7-4D82-BD54-F6B27CF00B9F}" destId="{53FDDDA0-68A4-49B8-946D-05732116D221}" srcOrd="0" destOrd="0" presId="urn:microsoft.com/office/officeart/2018/2/layout/IconVerticalSolidList"/>
    <dgm:cxn modelId="{D6B2F468-F3F4-4BD2-9FA6-4D843FCCB6FD}" type="presParOf" srcId="{0BC2143B-DCC7-4D82-BD54-F6B27CF00B9F}" destId="{1F306AFD-4FFD-467F-BF66-15780F5EA0F0}" srcOrd="1" destOrd="0" presId="urn:microsoft.com/office/officeart/2018/2/layout/IconVerticalSolidList"/>
    <dgm:cxn modelId="{704ED004-FDA2-45FE-B141-339FECFBF4AB}" type="presParOf" srcId="{0BC2143B-DCC7-4D82-BD54-F6B27CF00B9F}" destId="{F57E1817-742C-45A7-9FED-EC35471086E5}" srcOrd="2" destOrd="0" presId="urn:microsoft.com/office/officeart/2018/2/layout/IconVerticalSolidList"/>
    <dgm:cxn modelId="{3E8502D1-0906-4C35-8543-430779231A62}" type="presParOf" srcId="{0BC2143B-DCC7-4D82-BD54-F6B27CF00B9F}" destId="{F691EE28-A81C-408D-A85C-256334F1923A}" srcOrd="3" destOrd="0" presId="urn:microsoft.com/office/officeart/2018/2/layout/IconVerticalSolidList"/>
    <dgm:cxn modelId="{0B6843DD-4DED-4176-BEBB-FC38CDAB8C7D}" type="presParOf" srcId="{462A8433-4C0B-4FFF-BB66-6820A557B51F}" destId="{C9BB4D30-B56B-4ED7-AAC9-837AA0C89E31}" srcOrd="3" destOrd="0" presId="urn:microsoft.com/office/officeart/2018/2/layout/IconVerticalSolidList"/>
    <dgm:cxn modelId="{3265EDAC-C7B1-4F08-95C3-A00F356860E5}" type="presParOf" srcId="{462A8433-4C0B-4FFF-BB66-6820A557B51F}" destId="{7DD8DB9C-777B-4DDA-9AC3-DF7296066CCF}" srcOrd="4" destOrd="0" presId="urn:microsoft.com/office/officeart/2018/2/layout/IconVerticalSolidList"/>
    <dgm:cxn modelId="{FA622341-1088-4558-93F9-B146A4CC8920}" type="presParOf" srcId="{7DD8DB9C-777B-4DDA-9AC3-DF7296066CCF}" destId="{9428DDBF-B883-4E2D-B272-ED8357F6D602}" srcOrd="0" destOrd="0" presId="urn:microsoft.com/office/officeart/2018/2/layout/IconVerticalSolidList"/>
    <dgm:cxn modelId="{F3089253-1540-4259-9883-5DFFB8B3E30C}" type="presParOf" srcId="{7DD8DB9C-777B-4DDA-9AC3-DF7296066CCF}" destId="{8157ECAF-0756-4E28-ADAB-65F01AEADBAA}" srcOrd="1" destOrd="0" presId="urn:microsoft.com/office/officeart/2018/2/layout/IconVerticalSolidList"/>
    <dgm:cxn modelId="{052EE56E-EB29-4BB9-AFAA-5DC92B3FECEE}" type="presParOf" srcId="{7DD8DB9C-777B-4DDA-9AC3-DF7296066CCF}" destId="{91392200-3D26-49F2-B5C3-93B6183080E6}" srcOrd="2" destOrd="0" presId="urn:microsoft.com/office/officeart/2018/2/layout/IconVerticalSolidList"/>
    <dgm:cxn modelId="{427484D0-88F1-4724-9D0E-2C5A00B6845E}" type="presParOf" srcId="{7DD8DB9C-777B-4DDA-9AC3-DF7296066CCF}" destId="{69978497-0448-4C8C-8B93-E1F7F3B21CD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40FB11-69F3-4CDC-8B9F-446A329F6227}"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93FD5384-6F5E-4A1B-A082-C87AA42CD9B3}">
      <dgm:prSet phldrT="[Text]"/>
      <dgm:spPr/>
      <dgm:t>
        <a:bodyPr/>
        <a:lstStyle/>
        <a:p>
          <a:r>
            <a:rPr lang="en-US" dirty="0">
              <a:solidFill>
                <a:schemeClr val="tx1"/>
              </a:solidFill>
              <a:effectLst/>
              <a:latin typeface="+mn-lt"/>
              <a:ea typeface="+mn-ea"/>
              <a:cs typeface="+mn-cs"/>
            </a:rPr>
            <a:t>Carefully document spills, spill cleanup activities, and accidental exposure</a:t>
          </a:r>
          <a:endParaRPr lang="en-US" dirty="0"/>
        </a:p>
      </dgm:t>
    </dgm:pt>
    <dgm:pt modelId="{605E0CE1-CAA9-4FD6-A35C-38CD3B0AA805}" type="parTrans" cxnId="{DCE74F66-9FE3-45AC-A3E6-84FD9B02351E}">
      <dgm:prSet/>
      <dgm:spPr/>
      <dgm:t>
        <a:bodyPr/>
        <a:lstStyle/>
        <a:p>
          <a:endParaRPr lang="en-US"/>
        </a:p>
      </dgm:t>
    </dgm:pt>
    <dgm:pt modelId="{424E2AA7-45AA-4065-BA8F-B1F335439202}" type="sibTrans" cxnId="{DCE74F66-9FE3-45AC-A3E6-84FD9B02351E}">
      <dgm:prSet/>
      <dgm:spPr/>
      <dgm:t>
        <a:bodyPr/>
        <a:lstStyle/>
        <a:p>
          <a:endParaRPr lang="en-US"/>
        </a:p>
      </dgm:t>
    </dgm:pt>
    <dgm:pt modelId="{3261A719-40E6-4256-8476-79B8F91F395A}">
      <dgm:prSet phldrT="[Text]"/>
      <dgm:spPr/>
      <dgm:t>
        <a:bodyPr/>
        <a:lstStyle/>
        <a:p>
          <a:r>
            <a:rPr lang="en-US" dirty="0">
              <a:solidFill>
                <a:schemeClr val="tx1"/>
              </a:solidFill>
              <a:effectLst/>
              <a:latin typeface="+mn-lt"/>
              <a:ea typeface="+mn-ea"/>
              <a:cs typeface="+mn-cs"/>
            </a:rPr>
            <a:t>Confidentially share the results of medical surveillance with the employees who handle HDs</a:t>
          </a:r>
          <a:endParaRPr lang="en-US" dirty="0"/>
        </a:p>
      </dgm:t>
    </dgm:pt>
    <dgm:pt modelId="{10CCDC09-CC8B-4BC6-A2CB-0E67967806C7}" type="parTrans" cxnId="{E1EC3AB7-7655-4FC1-A30C-21F076159018}">
      <dgm:prSet/>
      <dgm:spPr/>
      <dgm:t>
        <a:bodyPr/>
        <a:lstStyle/>
        <a:p>
          <a:endParaRPr lang="en-US"/>
        </a:p>
      </dgm:t>
    </dgm:pt>
    <dgm:pt modelId="{6CA338EF-8082-4BE3-B400-04E631E3F140}" type="sibTrans" cxnId="{E1EC3AB7-7655-4FC1-A30C-21F076159018}">
      <dgm:prSet/>
      <dgm:spPr/>
      <dgm:t>
        <a:bodyPr/>
        <a:lstStyle/>
        <a:p>
          <a:endParaRPr lang="en-US"/>
        </a:p>
      </dgm:t>
    </dgm:pt>
    <dgm:pt modelId="{A3C95C56-B380-4FE0-9CA1-90D99DB160E5}">
      <dgm:prSet phldrT="[Text]"/>
      <dgm:spPr/>
      <dgm:t>
        <a:bodyPr/>
        <a:lstStyle/>
        <a:p>
          <a:r>
            <a:rPr lang="en-US" dirty="0">
              <a:solidFill>
                <a:schemeClr val="tx1"/>
              </a:solidFill>
              <a:effectLst/>
              <a:latin typeface="+mn-lt"/>
              <a:ea typeface="+mn-ea"/>
              <a:cs typeface="+mn-cs"/>
            </a:rPr>
            <a:t>Develop policies that guide employees in how to pursue surveillance through their primary care providers in settings without employee health services</a:t>
          </a:r>
          <a:endParaRPr lang="en-US" dirty="0"/>
        </a:p>
      </dgm:t>
    </dgm:pt>
    <dgm:pt modelId="{AE2A2D9F-AA48-4558-8D02-BAC6914A8CF1}" type="parTrans" cxnId="{B96F36D8-8382-42B2-8066-768017A03BE4}">
      <dgm:prSet/>
      <dgm:spPr/>
      <dgm:t>
        <a:bodyPr/>
        <a:lstStyle/>
        <a:p>
          <a:endParaRPr lang="en-US"/>
        </a:p>
      </dgm:t>
    </dgm:pt>
    <dgm:pt modelId="{B128F36A-03AB-460D-A451-B3A0DC46A37B}" type="sibTrans" cxnId="{B96F36D8-8382-42B2-8066-768017A03BE4}">
      <dgm:prSet/>
      <dgm:spPr/>
      <dgm:t>
        <a:bodyPr/>
        <a:lstStyle/>
        <a:p>
          <a:endParaRPr lang="en-US"/>
        </a:p>
      </dgm:t>
    </dgm:pt>
    <dgm:pt modelId="{462A8433-4C0B-4FFF-BB66-6820A557B51F}" type="pres">
      <dgm:prSet presAssocID="{BB40FB11-69F3-4CDC-8B9F-446A329F6227}" presName="root" presStyleCnt="0">
        <dgm:presLayoutVars>
          <dgm:dir/>
          <dgm:resizeHandles val="exact"/>
        </dgm:presLayoutVars>
      </dgm:prSet>
      <dgm:spPr/>
    </dgm:pt>
    <dgm:pt modelId="{640EAB91-169A-43FF-B63A-DC4110D6098D}" type="pres">
      <dgm:prSet presAssocID="{93FD5384-6F5E-4A1B-A082-C87AA42CD9B3}" presName="compNode" presStyleCnt="0"/>
      <dgm:spPr/>
    </dgm:pt>
    <dgm:pt modelId="{6343D1FB-DB71-4483-A2A6-52D4E185D22E}" type="pres">
      <dgm:prSet presAssocID="{93FD5384-6F5E-4A1B-A082-C87AA42CD9B3}" presName="bgRect" presStyleLbl="bgShp" presStyleIdx="0" presStyleCnt="3"/>
      <dgm:spPr/>
    </dgm:pt>
    <dgm:pt modelId="{B9B73684-15B0-40FE-B3C6-61C4DBE4A397}" type="pres">
      <dgm:prSet presAssocID="{93FD5384-6F5E-4A1B-A082-C87AA42CD9B3}" presName="iconRect" presStyleLbl="node1" presStyleIdx="0" presStyleCnt="3"/>
      <dgm:spPr>
        <a:blipFill>
          <a:blip xmlns:r="http://schemas.openxmlformats.org/officeDocument/2006/relationships" r:embed="rId1">
            <a:duotone>
              <a:schemeClr val="accent1">
                <a:shade val="45000"/>
                <a:satMod val="135000"/>
              </a:schemeClr>
              <a:prstClr val="white"/>
            </a:duotone>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op and bucket"/>
        </a:ext>
      </dgm:extLst>
    </dgm:pt>
    <dgm:pt modelId="{C302C59B-98CD-4437-9DEE-AA36B84732DF}" type="pres">
      <dgm:prSet presAssocID="{93FD5384-6F5E-4A1B-A082-C87AA42CD9B3}" presName="spaceRect" presStyleCnt="0"/>
      <dgm:spPr/>
    </dgm:pt>
    <dgm:pt modelId="{ADE0D875-B8CB-48F8-80B5-73B2C3CB57EB}" type="pres">
      <dgm:prSet presAssocID="{93FD5384-6F5E-4A1B-A082-C87AA42CD9B3}" presName="parTx" presStyleLbl="revTx" presStyleIdx="0" presStyleCnt="3">
        <dgm:presLayoutVars>
          <dgm:chMax val="0"/>
          <dgm:chPref val="0"/>
        </dgm:presLayoutVars>
      </dgm:prSet>
      <dgm:spPr/>
    </dgm:pt>
    <dgm:pt modelId="{39617613-E769-4F8B-A3B9-DC8F3ACC4B7F}" type="pres">
      <dgm:prSet presAssocID="{424E2AA7-45AA-4065-BA8F-B1F335439202}" presName="sibTrans" presStyleCnt="0"/>
      <dgm:spPr/>
    </dgm:pt>
    <dgm:pt modelId="{0BC2143B-DCC7-4D82-BD54-F6B27CF00B9F}" type="pres">
      <dgm:prSet presAssocID="{3261A719-40E6-4256-8476-79B8F91F395A}" presName="compNode" presStyleCnt="0"/>
      <dgm:spPr/>
    </dgm:pt>
    <dgm:pt modelId="{53FDDDA0-68A4-49B8-946D-05732116D221}" type="pres">
      <dgm:prSet presAssocID="{3261A719-40E6-4256-8476-79B8F91F395A}" presName="bgRect" presStyleLbl="bgShp" presStyleIdx="1" presStyleCnt="3"/>
      <dgm:spPr/>
    </dgm:pt>
    <dgm:pt modelId="{1F306AFD-4FFD-467F-BF66-15780F5EA0F0}" type="pres">
      <dgm:prSet presAssocID="{3261A719-40E6-4256-8476-79B8F91F395A}" presName="iconRect" presStyleLbl="node1" presStyleIdx="1" presStyleCnt="3"/>
      <dgm:spPr>
        <a:blipFill>
          <a:blip xmlns:r="http://schemas.openxmlformats.org/officeDocument/2006/relationships" r:embed="rId3">
            <a:duotone>
              <a:schemeClr val="accent1">
                <a:shade val="45000"/>
                <a:satMod val="135000"/>
              </a:schemeClr>
              <a:prstClr val="white"/>
            </a:duotone>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oardroom"/>
        </a:ext>
      </dgm:extLst>
    </dgm:pt>
    <dgm:pt modelId="{F57E1817-742C-45A7-9FED-EC35471086E5}" type="pres">
      <dgm:prSet presAssocID="{3261A719-40E6-4256-8476-79B8F91F395A}" presName="spaceRect" presStyleCnt="0"/>
      <dgm:spPr/>
    </dgm:pt>
    <dgm:pt modelId="{F691EE28-A81C-408D-A85C-256334F1923A}" type="pres">
      <dgm:prSet presAssocID="{3261A719-40E6-4256-8476-79B8F91F395A}" presName="parTx" presStyleLbl="revTx" presStyleIdx="1" presStyleCnt="3">
        <dgm:presLayoutVars>
          <dgm:chMax val="0"/>
          <dgm:chPref val="0"/>
        </dgm:presLayoutVars>
      </dgm:prSet>
      <dgm:spPr/>
    </dgm:pt>
    <dgm:pt modelId="{C9BB4D30-B56B-4ED7-AAC9-837AA0C89E31}" type="pres">
      <dgm:prSet presAssocID="{6CA338EF-8082-4BE3-B400-04E631E3F140}" presName="sibTrans" presStyleCnt="0"/>
      <dgm:spPr/>
    </dgm:pt>
    <dgm:pt modelId="{7DD8DB9C-777B-4DDA-9AC3-DF7296066CCF}" type="pres">
      <dgm:prSet presAssocID="{A3C95C56-B380-4FE0-9CA1-90D99DB160E5}" presName="compNode" presStyleCnt="0"/>
      <dgm:spPr/>
    </dgm:pt>
    <dgm:pt modelId="{9428DDBF-B883-4E2D-B272-ED8357F6D602}" type="pres">
      <dgm:prSet presAssocID="{A3C95C56-B380-4FE0-9CA1-90D99DB160E5}" presName="bgRect" presStyleLbl="bgShp" presStyleIdx="2" presStyleCnt="3"/>
      <dgm:spPr/>
    </dgm:pt>
    <dgm:pt modelId="{8157ECAF-0756-4E28-ADAB-65F01AEADBAA}" type="pres">
      <dgm:prSet presAssocID="{A3C95C56-B380-4FE0-9CA1-90D99DB160E5}" presName="iconRect" presStyleLbl="node1" presStyleIdx="2" presStyleCnt="3" custLinFactNeighborY="16720"/>
      <dgm:spPr>
        <a:blipFill>
          <a:blip xmlns:r="http://schemas.openxmlformats.org/officeDocument/2006/relationships" r:embed="rId5">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octor"/>
        </a:ext>
      </dgm:extLst>
    </dgm:pt>
    <dgm:pt modelId="{91392200-3D26-49F2-B5C3-93B6183080E6}" type="pres">
      <dgm:prSet presAssocID="{A3C95C56-B380-4FE0-9CA1-90D99DB160E5}" presName="spaceRect" presStyleCnt="0"/>
      <dgm:spPr/>
    </dgm:pt>
    <dgm:pt modelId="{69978497-0448-4C8C-8B93-E1F7F3B21CD6}" type="pres">
      <dgm:prSet presAssocID="{A3C95C56-B380-4FE0-9CA1-90D99DB160E5}" presName="parTx" presStyleLbl="revTx" presStyleIdx="2" presStyleCnt="3">
        <dgm:presLayoutVars>
          <dgm:chMax val="0"/>
          <dgm:chPref val="0"/>
        </dgm:presLayoutVars>
      </dgm:prSet>
      <dgm:spPr/>
    </dgm:pt>
  </dgm:ptLst>
  <dgm:cxnLst>
    <dgm:cxn modelId="{DCE74F66-9FE3-45AC-A3E6-84FD9B02351E}" srcId="{BB40FB11-69F3-4CDC-8B9F-446A329F6227}" destId="{93FD5384-6F5E-4A1B-A082-C87AA42CD9B3}" srcOrd="0" destOrd="0" parTransId="{605E0CE1-CAA9-4FD6-A35C-38CD3B0AA805}" sibTransId="{424E2AA7-45AA-4065-BA8F-B1F335439202}"/>
    <dgm:cxn modelId="{8F12734C-D725-4777-BAC3-F3D1AA3D23BA}" type="presOf" srcId="{A3C95C56-B380-4FE0-9CA1-90D99DB160E5}" destId="{69978497-0448-4C8C-8B93-E1F7F3B21CD6}" srcOrd="0" destOrd="0" presId="urn:microsoft.com/office/officeart/2018/2/layout/IconVerticalSolidList"/>
    <dgm:cxn modelId="{19EC196E-D38C-4448-9AC2-15E256D63E75}" type="presOf" srcId="{3261A719-40E6-4256-8476-79B8F91F395A}" destId="{F691EE28-A81C-408D-A85C-256334F1923A}" srcOrd="0" destOrd="0" presId="urn:microsoft.com/office/officeart/2018/2/layout/IconVerticalSolidList"/>
    <dgm:cxn modelId="{1136FA9A-671E-4529-A0AF-0E8FC66EE848}" type="presOf" srcId="{93FD5384-6F5E-4A1B-A082-C87AA42CD9B3}" destId="{ADE0D875-B8CB-48F8-80B5-73B2C3CB57EB}" srcOrd="0" destOrd="0" presId="urn:microsoft.com/office/officeart/2018/2/layout/IconVerticalSolidList"/>
    <dgm:cxn modelId="{E1EC3AB7-7655-4FC1-A30C-21F076159018}" srcId="{BB40FB11-69F3-4CDC-8B9F-446A329F6227}" destId="{3261A719-40E6-4256-8476-79B8F91F395A}" srcOrd="1" destOrd="0" parTransId="{10CCDC09-CC8B-4BC6-A2CB-0E67967806C7}" sibTransId="{6CA338EF-8082-4BE3-B400-04E631E3F140}"/>
    <dgm:cxn modelId="{177F89BD-5D67-4769-BB2E-333A04B72D7B}" type="presOf" srcId="{BB40FB11-69F3-4CDC-8B9F-446A329F6227}" destId="{462A8433-4C0B-4FFF-BB66-6820A557B51F}" srcOrd="0" destOrd="0" presId="urn:microsoft.com/office/officeart/2018/2/layout/IconVerticalSolidList"/>
    <dgm:cxn modelId="{B96F36D8-8382-42B2-8066-768017A03BE4}" srcId="{BB40FB11-69F3-4CDC-8B9F-446A329F6227}" destId="{A3C95C56-B380-4FE0-9CA1-90D99DB160E5}" srcOrd="2" destOrd="0" parTransId="{AE2A2D9F-AA48-4558-8D02-BAC6914A8CF1}" sibTransId="{B128F36A-03AB-460D-A451-B3A0DC46A37B}"/>
    <dgm:cxn modelId="{A48CBD66-53C1-4B9C-A27B-24A19C1A3636}" type="presParOf" srcId="{462A8433-4C0B-4FFF-BB66-6820A557B51F}" destId="{640EAB91-169A-43FF-B63A-DC4110D6098D}" srcOrd="0" destOrd="0" presId="urn:microsoft.com/office/officeart/2018/2/layout/IconVerticalSolidList"/>
    <dgm:cxn modelId="{3D2563B5-E2FD-4FF4-8873-326B7E7896AB}" type="presParOf" srcId="{640EAB91-169A-43FF-B63A-DC4110D6098D}" destId="{6343D1FB-DB71-4483-A2A6-52D4E185D22E}" srcOrd="0" destOrd="0" presId="urn:microsoft.com/office/officeart/2018/2/layout/IconVerticalSolidList"/>
    <dgm:cxn modelId="{2F518B3D-94EE-49B2-AA8E-804715FA7151}" type="presParOf" srcId="{640EAB91-169A-43FF-B63A-DC4110D6098D}" destId="{B9B73684-15B0-40FE-B3C6-61C4DBE4A397}" srcOrd="1" destOrd="0" presId="urn:microsoft.com/office/officeart/2018/2/layout/IconVerticalSolidList"/>
    <dgm:cxn modelId="{AEE52212-E535-45BF-B0F2-6C8CFFB8B252}" type="presParOf" srcId="{640EAB91-169A-43FF-B63A-DC4110D6098D}" destId="{C302C59B-98CD-4437-9DEE-AA36B84732DF}" srcOrd="2" destOrd="0" presId="urn:microsoft.com/office/officeart/2018/2/layout/IconVerticalSolidList"/>
    <dgm:cxn modelId="{E114DA17-B669-4F8C-B269-E093B41053F1}" type="presParOf" srcId="{640EAB91-169A-43FF-B63A-DC4110D6098D}" destId="{ADE0D875-B8CB-48F8-80B5-73B2C3CB57EB}" srcOrd="3" destOrd="0" presId="urn:microsoft.com/office/officeart/2018/2/layout/IconVerticalSolidList"/>
    <dgm:cxn modelId="{17A13A09-599A-473C-97EC-6EE255DFF248}" type="presParOf" srcId="{462A8433-4C0B-4FFF-BB66-6820A557B51F}" destId="{39617613-E769-4F8B-A3B9-DC8F3ACC4B7F}" srcOrd="1" destOrd="0" presId="urn:microsoft.com/office/officeart/2018/2/layout/IconVerticalSolidList"/>
    <dgm:cxn modelId="{79C7F3C9-8DD6-4391-A795-B896B561F21B}" type="presParOf" srcId="{462A8433-4C0B-4FFF-BB66-6820A557B51F}" destId="{0BC2143B-DCC7-4D82-BD54-F6B27CF00B9F}" srcOrd="2" destOrd="0" presId="urn:microsoft.com/office/officeart/2018/2/layout/IconVerticalSolidList"/>
    <dgm:cxn modelId="{5FEA48EA-C9E1-400C-9EBD-60E2A91B4F20}" type="presParOf" srcId="{0BC2143B-DCC7-4D82-BD54-F6B27CF00B9F}" destId="{53FDDDA0-68A4-49B8-946D-05732116D221}" srcOrd="0" destOrd="0" presId="urn:microsoft.com/office/officeart/2018/2/layout/IconVerticalSolidList"/>
    <dgm:cxn modelId="{D6B2F468-F3F4-4BD2-9FA6-4D843FCCB6FD}" type="presParOf" srcId="{0BC2143B-DCC7-4D82-BD54-F6B27CF00B9F}" destId="{1F306AFD-4FFD-467F-BF66-15780F5EA0F0}" srcOrd="1" destOrd="0" presId="urn:microsoft.com/office/officeart/2018/2/layout/IconVerticalSolidList"/>
    <dgm:cxn modelId="{704ED004-FDA2-45FE-B141-339FECFBF4AB}" type="presParOf" srcId="{0BC2143B-DCC7-4D82-BD54-F6B27CF00B9F}" destId="{F57E1817-742C-45A7-9FED-EC35471086E5}" srcOrd="2" destOrd="0" presId="urn:microsoft.com/office/officeart/2018/2/layout/IconVerticalSolidList"/>
    <dgm:cxn modelId="{3E8502D1-0906-4C35-8543-430779231A62}" type="presParOf" srcId="{0BC2143B-DCC7-4D82-BD54-F6B27CF00B9F}" destId="{F691EE28-A81C-408D-A85C-256334F1923A}" srcOrd="3" destOrd="0" presId="urn:microsoft.com/office/officeart/2018/2/layout/IconVerticalSolidList"/>
    <dgm:cxn modelId="{0B6843DD-4DED-4176-BEBB-FC38CDAB8C7D}" type="presParOf" srcId="{462A8433-4C0B-4FFF-BB66-6820A557B51F}" destId="{C9BB4D30-B56B-4ED7-AAC9-837AA0C89E31}" srcOrd="3" destOrd="0" presId="urn:microsoft.com/office/officeart/2018/2/layout/IconVerticalSolidList"/>
    <dgm:cxn modelId="{3265EDAC-C7B1-4F08-95C3-A00F356860E5}" type="presParOf" srcId="{462A8433-4C0B-4FFF-BB66-6820A557B51F}" destId="{7DD8DB9C-777B-4DDA-9AC3-DF7296066CCF}" srcOrd="4" destOrd="0" presId="urn:microsoft.com/office/officeart/2018/2/layout/IconVerticalSolidList"/>
    <dgm:cxn modelId="{FA622341-1088-4558-93F9-B146A4CC8920}" type="presParOf" srcId="{7DD8DB9C-777B-4DDA-9AC3-DF7296066CCF}" destId="{9428DDBF-B883-4E2D-B272-ED8357F6D602}" srcOrd="0" destOrd="0" presId="urn:microsoft.com/office/officeart/2018/2/layout/IconVerticalSolidList"/>
    <dgm:cxn modelId="{F3089253-1540-4259-9883-5DFFB8B3E30C}" type="presParOf" srcId="{7DD8DB9C-777B-4DDA-9AC3-DF7296066CCF}" destId="{8157ECAF-0756-4E28-ADAB-65F01AEADBAA}" srcOrd="1" destOrd="0" presId="urn:microsoft.com/office/officeart/2018/2/layout/IconVerticalSolidList"/>
    <dgm:cxn modelId="{052EE56E-EB29-4BB9-AFAA-5DC92B3FECEE}" type="presParOf" srcId="{7DD8DB9C-777B-4DDA-9AC3-DF7296066CCF}" destId="{91392200-3D26-49F2-B5C3-93B6183080E6}" srcOrd="2" destOrd="0" presId="urn:microsoft.com/office/officeart/2018/2/layout/IconVerticalSolidList"/>
    <dgm:cxn modelId="{427484D0-88F1-4724-9D0E-2C5A00B6845E}" type="presParOf" srcId="{7DD8DB9C-777B-4DDA-9AC3-DF7296066CCF}" destId="{69978497-0448-4C8C-8B93-E1F7F3B21CD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DCB271-4D35-4988-9F7E-C62C0752FCB7}" type="doc">
      <dgm:prSet loTypeId="urn:microsoft.com/office/officeart/2008/layout/LinedList" loCatId="list" qsTypeId="urn:microsoft.com/office/officeart/2005/8/quickstyle/simple5" qsCatId="simple" csTypeId="urn:microsoft.com/office/officeart/2005/8/colors/colorful2" csCatId="colorful" phldr="1"/>
      <dgm:spPr/>
      <dgm:t>
        <a:bodyPr/>
        <a:lstStyle/>
        <a:p>
          <a:endParaRPr lang="en-US"/>
        </a:p>
      </dgm:t>
    </dgm:pt>
    <dgm:pt modelId="{4B409F84-8728-43F9-86F3-8FEE3B879E9B}">
      <dgm:prSet phldrT="[Text]"/>
      <dgm:spPr/>
      <dgm:t>
        <a:bodyPr/>
        <a:lstStyle/>
        <a:p>
          <a:r>
            <a:rPr lang="en-US" dirty="0"/>
            <a:t>The purpose of screening is to identify the earliest reversible biologic effects so that exposure can be reduced or eliminated before the employee sustains irreversible harm.</a:t>
          </a:r>
        </a:p>
      </dgm:t>
    </dgm:pt>
    <dgm:pt modelId="{2604AC7E-2308-47D9-9D75-E8852606319F}" type="parTrans" cxnId="{837AB774-A2C3-40A7-A0F5-DBFA88EFD2D4}">
      <dgm:prSet/>
      <dgm:spPr/>
      <dgm:t>
        <a:bodyPr/>
        <a:lstStyle/>
        <a:p>
          <a:endParaRPr lang="en-US"/>
        </a:p>
      </dgm:t>
    </dgm:pt>
    <dgm:pt modelId="{5531D405-1011-445B-A109-6C4AC0E5E6A3}" type="sibTrans" cxnId="{837AB774-A2C3-40A7-A0F5-DBFA88EFD2D4}">
      <dgm:prSet phldrT="02"/>
      <dgm:spPr/>
      <dgm:t>
        <a:bodyPr/>
        <a:lstStyle/>
        <a:p>
          <a:endParaRPr lang="en-US"/>
        </a:p>
      </dgm:t>
    </dgm:pt>
    <dgm:pt modelId="{C75CAED7-F8A8-4FAA-AE2F-3DA232A3E77F}" type="pres">
      <dgm:prSet presAssocID="{05DCB271-4D35-4988-9F7E-C62C0752FCB7}" presName="vert0" presStyleCnt="0">
        <dgm:presLayoutVars>
          <dgm:dir/>
          <dgm:animOne val="branch"/>
          <dgm:animLvl val="lvl"/>
        </dgm:presLayoutVars>
      </dgm:prSet>
      <dgm:spPr/>
    </dgm:pt>
    <dgm:pt modelId="{E8281907-6235-48D4-834A-BE9770060733}" type="pres">
      <dgm:prSet presAssocID="{4B409F84-8728-43F9-86F3-8FEE3B879E9B}" presName="thickLine" presStyleLbl="alignNode1" presStyleIdx="0" presStyleCnt="1"/>
      <dgm:spPr/>
    </dgm:pt>
    <dgm:pt modelId="{F0E2C50D-CEBD-46E2-A4BD-66B190D24234}" type="pres">
      <dgm:prSet presAssocID="{4B409F84-8728-43F9-86F3-8FEE3B879E9B}" presName="horz1" presStyleCnt="0"/>
      <dgm:spPr/>
    </dgm:pt>
    <dgm:pt modelId="{0B8CC4A3-2501-4C72-B795-92D67915D15F}" type="pres">
      <dgm:prSet presAssocID="{4B409F84-8728-43F9-86F3-8FEE3B879E9B}" presName="tx1" presStyleLbl="revTx" presStyleIdx="0" presStyleCnt="1"/>
      <dgm:spPr/>
    </dgm:pt>
    <dgm:pt modelId="{0B2D076D-8C25-4D9B-B623-9413754F793A}" type="pres">
      <dgm:prSet presAssocID="{4B409F84-8728-43F9-86F3-8FEE3B879E9B}" presName="vert1" presStyleCnt="0"/>
      <dgm:spPr/>
    </dgm:pt>
  </dgm:ptLst>
  <dgm:cxnLst>
    <dgm:cxn modelId="{837AB774-A2C3-40A7-A0F5-DBFA88EFD2D4}" srcId="{05DCB271-4D35-4988-9F7E-C62C0752FCB7}" destId="{4B409F84-8728-43F9-86F3-8FEE3B879E9B}" srcOrd="0" destOrd="0" parTransId="{2604AC7E-2308-47D9-9D75-E8852606319F}" sibTransId="{5531D405-1011-445B-A109-6C4AC0E5E6A3}"/>
    <dgm:cxn modelId="{32CE37D4-3AEA-4459-858F-5D6244D8FB6B}" type="presOf" srcId="{4B409F84-8728-43F9-86F3-8FEE3B879E9B}" destId="{0B8CC4A3-2501-4C72-B795-92D67915D15F}" srcOrd="0" destOrd="0" presId="urn:microsoft.com/office/officeart/2008/layout/LinedList"/>
    <dgm:cxn modelId="{3EE94FE6-E91E-4D96-A636-E11627E5A07C}" type="presOf" srcId="{05DCB271-4D35-4988-9F7E-C62C0752FCB7}" destId="{C75CAED7-F8A8-4FAA-AE2F-3DA232A3E77F}" srcOrd="0" destOrd="0" presId="urn:microsoft.com/office/officeart/2008/layout/LinedList"/>
    <dgm:cxn modelId="{B9995F37-3DDE-41EC-B4D0-439BF74B10EC}" type="presParOf" srcId="{C75CAED7-F8A8-4FAA-AE2F-3DA232A3E77F}" destId="{E8281907-6235-48D4-834A-BE9770060733}" srcOrd="0" destOrd="0" presId="urn:microsoft.com/office/officeart/2008/layout/LinedList"/>
    <dgm:cxn modelId="{4746ADA6-FB17-45EC-A253-AFC521D0F55F}" type="presParOf" srcId="{C75CAED7-F8A8-4FAA-AE2F-3DA232A3E77F}" destId="{F0E2C50D-CEBD-46E2-A4BD-66B190D24234}" srcOrd="1" destOrd="0" presId="urn:microsoft.com/office/officeart/2008/layout/LinedList"/>
    <dgm:cxn modelId="{CC999D9E-F273-4187-B1B5-AA16AC0A38DF}" type="presParOf" srcId="{F0E2C50D-CEBD-46E2-A4BD-66B190D24234}" destId="{0B8CC4A3-2501-4C72-B795-92D67915D15F}" srcOrd="0" destOrd="0" presId="urn:microsoft.com/office/officeart/2008/layout/LinedList"/>
    <dgm:cxn modelId="{99FC5AFC-2882-4FE0-B158-45A44218E318}" type="presParOf" srcId="{F0E2C50D-CEBD-46E2-A4BD-66B190D24234}" destId="{0B2D076D-8C25-4D9B-B623-9413754F793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3D5A0A-0EBC-470C-8203-D21AFD17F1F6}" type="doc">
      <dgm:prSet loTypeId="urn:microsoft.com/office/officeart/2005/8/layout/hList6" loCatId="list" qsTypeId="urn:microsoft.com/office/officeart/2005/8/quickstyle/simple1" qsCatId="simple" csTypeId="urn:microsoft.com/office/officeart/2005/8/colors/accent1_3" csCatId="accent1" phldr="1"/>
      <dgm:spPr/>
      <dgm:t>
        <a:bodyPr/>
        <a:lstStyle/>
        <a:p>
          <a:endParaRPr lang="en-US"/>
        </a:p>
      </dgm:t>
    </dgm:pt>
    <dgm:pt modelId="{E2B48A14-33E7-40AB-8BBD-D75C0586F393}">
      <dgm:prSet phldrT="[Text]"/>
      <dgm:spPr/>
      <dgm:t>
        <a:bodyPr/>
        <a:lstStyle/>
        <a:p>
          <a:r>
            <a:rPr lang="en-US">
              <a:effectLst/>
              <a:latin typeface="+mn-lt"/>
              <a:ea typeface="+mn-ea"/>
              <a:cs typeface="+mn-cs"/>
            </a:rPr>
            <a:t>Before job placement</a:t>
          </a:r>
          <a:endParaRPr lang="en-US" dirty="0"/>
        </a:p>
      </dgm:t>
    </dgm:pt>
    <dgm:pt modelId="{F6876B9E-7DBA-4D90-B8B3-703DF83D55CE}" type="parTrans" cxnId="{6E32A636-187B-442F-9B06-517A558F5B97}">
      <dgm:prSet/>
      <dgm:spPr/>
      <dgm:t>
        <a:bodyPr/>
        <a:lstStyle/>
        <a:p>
          <a:endParaRPr lang="en-US"/>
        </a:p>
      </dgm:t>
    </dgm:pt>
    <dgm:pt modelId="{027DD6FA-47F8-4D86-A3BC-32E2A4481216}" type="sibTrans" cxnId="{6E32A636-187B-442F-9B06-517A558F5B97}">
      <dgm:prSet/>
      <dgm:spPr/>
      <dgm:t>
        <a:bodyPr/>
        <a:lstStyle/>
        <a:p>
          <a:endParaRPr lang="en-US"/>
        </a:p>
      </dgm:t>
    </dgm:pt>
    <dgm:pt modelId="{C173075C-23E0-4532-86BC-CCA1849EDE25}">
      <dgm:prSet phldrT="[Text]"/>
      <dgm:spPr/>
      <dgm:t>
        <a:bodyPr/>
        <a:lstStyle/>
        <a:p>
          <a:r>
            <a:rPr lang="en-US">
              <a:effectLst/>
              <a:latin typeface="+mn-lt"/>
              <a:ea typeface="+mn-ea"/>
              <a:cs typeface="+mn-cs"/>
            </a:rPr>
            <a:t>Periodically during employment</a:t>
          </a:r>
          <a:endParaRPr lang="en-US" dirty="0">
            <a:latin typeface="Times New Roman" panose="02020603050405020304" pitchFamily="18" charset="0"/>
            <a:cs typeface="Times New Roman" panose="02020603050405020304" pitchFamily="18" charset="0"/>
          </a:endParaRPr>
        </a:p>
      </dgm:t>
    </dgm:pt>
    <dgm:pt modelId="{AA990AFE-E568-4AB0-B420-DCD1B8482AA8}" type="parTrans" cxnId="{9DBFB20C-658B-4A17-BCFD-CE4957F4FD9D}">
      <dgm:prSet/>
      <dgm:spPr/>
      <dgm:t>
        <a:bodyPr/>
        <a:lstStyle/>
        <a:p>
          <a:endParaRPr lang="en-US"/>
        </a:p>
      </dgm:t>
    </dgm:pt>
    <dgm:pt modelId="{1FD4A8E6-A5C9-4C5E-B852-6FA202D47BD4}" type="sibTrans" cxnId="{9DBFB20C-658B-4A17-BCFD-CE4957F4FD9D}">
      <dgm:prSet/>
      <dgm:spPr/>
      <dgm:t>
        <a:bodyPr/>
        <a:lstStyle/>
        <a:p>
          <a:endParaRPr lang="en-US"/>
        </a:p>
      </dgm:t>
    </dgm:pt>
    <dgm:pt modelId="{E5F6FAE0-DA24-421D-9044-8B9CBA2CEE78}">
      <dgm:prSet phldrT="[Text]"/>
      <dgm:spPr/>
      <dgm:t>
        <a:bodyPr/>
        <a:lstStyle/>
        <a:p>
          <a:r>
            <a:rPr lang="en-US" dirty="0">
              <a:effectLst/>
              <a:latin typeface="+mn-lt"/>
              <a:ea typeface="+mn-ea"/>
              <a:cs typeface="+mn-cs"/>
            </a:rPr>
            <a:t>Following acute exposures</a:t>
          </a:r>
          <a:endParaRPr lang="en-US" dirty="0">
            <a:latin typeface="Times New Roman" panose="02020603050405020304" pitchFamily="18" charset="0"/>
            <a:cs typeface="Times New Roman" panose="02020603050405020304" pitchFamily="18" charset="0"/>
          </a:endParaRPr>
        </a:p>
      </dgm:t>
    </dgm:pt>
    <dgm:pt modelId="{6939415F-F795-4CBC-95E3-9352D3B43EEB}" type="parTrans" cxnId="{D32BDEFA-60E2-4039-AF8B-3DA431A53FAC}">
      <dgm:prSet/>
      <dgm:spPr/>
      <dgm:t>
        <a:bodyPr/>
        <a:lstStyle/>
        <a:p>
          <a:endParaRPr lang="en-US"/>
        </a:p>
      </dgm:t>
    </dgm:pt>
    <dgm:pt modelId="{75B56D76-7819-4A04-B361-6142AC681EDF}" type="sibTrans" cxnId="{D32BDEFA-60E2-4039-AF8B-3DA431A53FAC}">
      <dgm:prSet/>
      <dgm:spPr/>
      <dgm:t>
        <a:bodyPr/>
        <a:lstStyle/>
        <a:p>
          <a:endParaRPr lang="en-US"/>
        </a:p>
      </dgm:t>
    </dgm:pt>
    <dgm:pt modelId="{E2152A60-0ADC-4381-A96D-DA290A290D70}">
      <dgm:prSet phldrT="[Text]"/>
      <dgm:spPr/>
      <dgm:t>
        <a:bodyPr/>
        <a:lstStyle/>
        <a:p>
          <a:r>
            <a:rPr lang="en-US" dirty="0">
              <a:effectLst/>
              <a:latin typeface="+mn-lt"/>
              <a:ea typeface="+mn-ea"/>
              <a:cs typeface="+mn-cs"/>
            </a:rPr>
            <a:t>At the time of job termination or transfer (exit examination)</a:t>
          </a:r>
          <a:endParaRPr lang="en-US" dirty="0">
            <a:latin typeface="Times New Roman" panose="02020603050405020304" pitchFamily="18" charset="0"/>
            <a:cs typeface="Times New Roman" panose="02020603050405020304" pitchFamily="18" charset="0"/>
          </a:endParaRPr>
        </a:p>
      </dgm:t>
    </dgm:pt>
    <dgm:pt modelId="{4E71398C-C059-4C59-B6FD-B0ECE0C70BDB}" type="parTrans" cxnId="{2DF6AAF7-C31D-4A7F-94D0-DA510D05F4B6}">
      <dgm:prSet/>
      <dgm:spPr/>
      <dgm:t>
        <a:bodyPr/>
        <a:lstStyle/>
        <a:p>
          <a:endParaRPr lang="en-US"/>
        </a:p>
      </dgm:t>
    </dgm:pt>
    <dgm:pt modelId="{F9629C43-2BC6-41D9-9C32-0E979F5ADC59}" type="sibTrans" cxnId="{2DF6AAF7-C31D-4A7F-94D0-DA510D05F4B6}">
      <dgm:prSet/>
      <dgm:spPr/>
      <dgm:t>
        <a:bodyPr/>
        <a:lstStyle/>
        <a:p>
          <a:endParaRPr lang="en-US"/>
        </a:p>
      </dgm:t>
    </dgm:pt>
    <dgm:pt modelId="{30159CC2-C682-4DEE-A3F9-80060D9CCF6F}" type="pres">
      <dgm:prSet presAssocID="{8C3D5A0A-0EBC-470C-8203-D21AFD17F1F6}" presName="Name0" presStyleCnt="0">
        <dgm:presLayoutVars>
          <dgm:dir/>
          <dgm:resizeHandles val="exact"/>
        </dgm:presLayoutVars>
      </dgm:prSet>
      <dgm:spPr/>
    </dgm:pt>
    <dgm:pt modelId="{C0877810-D6DF-4083-9306-83BDE1502FA9}" type="pres">
      <dgm:prSet presAssocID="{E2B48A14-33E7-40AB-8BBD-D75C0586F393}" presName="node" presStyleLbl="node1" presStyleIdx="0" presStyleCnt="4">
        <dgm:presLayoutVars>
          <dgm:bulletEnabled val="1"/>
        </dgm:presLayoutVars>
      </dgm:prSet>
      <dgm:spPr/>
    </dgm:pt>
    <dgm:pt modelId="{693F380E-A386-4E9D-BFD2-91076FD159EA}" type="pres">
      <dgm:prSet presAssocID="{027DD6FA-47F8-4D86-A3BC-32E2A4481216}" presName="sibTrans" presStyleCnt="0"/>
      <dgm:spPr/>
    </dgm:pt>
    <dgm:pt modelId="{0827BB0F-2DF1-48C1-884F-B3C5555ED062}" type="pres">
      <dgm:prSet presAssocID="{C173075C-23E0-4532-86BC-CCA1849EDE25}" presName="node" presStyleLbl="node1" presStyleIdx="1" presStyleCnt="4">
        <dgm:presLayoutVars>
          <dgm:bulletEnabled val="1"/>
        </dgm:presLayoutVars>
      </dgm:prSet>
      <dgm:spPr/>
    </dgm:pt>
    <dgm:pt modelId="{E62750AF-1C6A-4C3F-ACB7-E5109EBAE4A4}" type="pres">
      <dgm:prSet presAssocID="{1FD4A8E6-A5C9-4C5E-B852-6FA202D47BD4}" presName="sibTrans" presStyleCnt="0"/>
      <dgm:spPr/>
    </dgm:pt>
    <dgm:pt modelId="{1AFC9CC9-A608-4AA5-A3F4-117F96F0C0C2}" type="pres">
      <dgm:prSet presAssocID="{E5F6FAE0-DA24-421D-9044-8B9CBA2CEE78}" presName="node" presStyleLbl="node1" presStyleIdx="2" presStyleCnt="4">
        <dgm:presLayoutVars>
          <dgm:bulletEnabled val="1"/>
        </dgm:presLayoutVars>
      </dgm:prSet>
      <dgm:spPr/>
    </dgm:pt>
    <dgm:pt modelId="{5D060FB6-19CA-4AF9-AF24-5E054951120E}" type="pres">
      <dgm:prSet presAssocID="{75B56D76-7819-4A04-B361-6142AC681EDF}" presName="sibTrans" presStyleCnt="0"/>
      <dgm:spPr/>
    </dgm:pt>
    <dgm:pt modelId="{156D088F-4BD2-4FF6-B771-0061D172AF2E}" type="pres">
      <dgm:prSet presAssocID="{E2152A60-0ADC-4381-A96D-DA290A290D70}" presName="node" presStyleLbl="node1" presStyleIdx="3" presStyleCnt="4">
        <dgm:presLayoutVars>
          <dgm:bulletEnabled val="1"/>
        </dgm:presLayoutVars>
      </dgm:prSet>
      <dgm:spPr/>
    </dgm:pt>
  </dgm:ptLst>
  <dgm:cxnLst>
    <dgm:cxn modelId="{BB917E07-852A-43D6-B429-9986342936DA}" type="presOf" srcId="{E2152A60-0ADC-4381-A96D-DA290A290D70}" destId="{156D088F-4BD2-4FF6-B771-0061D172AF2E}" srcOrd="0" destOrd="0" presId="urn:microsoft.com/office/officeart/2005/8/layout/hList6"/>
    <dgm:cxn modelId="{9B366109-D44A-4C96-8AD1-818DA35D0D12}" type="presOf" srcId="{E2B48A14-33E7-40AB-8BBD-D75C0586F393}" destId="{C0877810-D6DF-4083-9306-83BDE1502FA9}" srcOrd="0" destOrd="0" presId="urn:microsoft.com/office/officeart/2005/8/layout/hList6"/>
    <dgm:cxn modelId="{9DBFB20C-658B-4A17-BCFD-CE4957F4FD9D}" srcId="{8C3D5A0A-0EBC-470C-8203-D21AFD17F1F6}" destId="{C173075C-23E0-4532-86BC-CCA1849EDE25}" srcOrd="1" destOrd="0" parTransId="{AA990AFE-E568-4AB0-B420-DCD1B8482AA8}" sibTransId="{1FD4A8E6-A5C9-4C5E-B852-6FA202D47BD4}"/>
    <dgm:cxn modelId="{817C5721-2B26-44CA-A94D-77612F41850A}" type="presOf" srcId="{8C3D5A0A-0EBC-470C-8203-D21AFD17F1F6}" destId="{30159CC2-C682-4DEE-A3F9-80060D9CCF6F}" srcOrd="0" destOrd="0" presId="urn:microsoft.com/office/officeart/2005/8/layout/hList6"/>
    <dgm:cxn modelId="{6E32A636-187B-442F-9B06-517A558F5B97}" srcId="{8C3D5A0A-0EBC-470C-8203-D21AFD17F1F6}" destId="{E2B48A14-33E7-40AB-8BBD-D75C0586F393}" srcOrd="0" destOrd="0" parTransId="{F6876B9E-7DBA-4D90-B8B3-703DF83D55CE}" sibTransId="{027DD6FA-47F8-4D86-A3BC-32E2A4481216}"/>
    <dgm:cxn modelId="{C4278845-661A-4EFF-AFB8-96586E31CF45}" type="presOf" srcId="{E5F6FAE0-DA24-421D-9044-8B9CBA2CEE78}" destId="{1AFC9CC9-A608-4AA5-A3F4-117F96F0C0C2}" srcOrd="0" destOrd="0" presId="urn:microsoft.com/office/officeart/2005/8/layout/hList6"/>
    <dgm:cxn modelId="{3B577B6C-575D-4A28-8A15-844DC73C542D}" type="presOf" srcId="{C173075C-23E0-4532-86BC-CCA1849EDE25}" destId="{0827BB0F-2DF1-48C1-884F-B3C5555ED062}" srcOrd="0" destOrd="0" presId="urn:microsoft.com/office/officeart/2005/8/layout/hList6"/>
    <dgm:cxn modelId="{2DF6AAF7-C31D-4A7F-94D0-DA510D05F4B6}" srcId="{8C3D5A0A-0EBC-470C-8203-D21AFD17F1F6}" destId="{E2152A60-0ADC-4381-A96D-DA290A290D70}" srcOrd="3" destOrd="0" parTransId="{4E71398C-C059-4C59-B6FD-B0ECE0C70BDB}" sibTransId="{F9629C43-2BC6-41D9-9C32-0E979F5ADC59}"/>
    <dgm:cxn modelId="{D32BDEFA-60E2-4039-AF8B-3DA431A53FAC}" srcId="{8C3D5A0A-0EBC-470C-8203-D21AFD17F1F6}" destId="{E5F6FAE0-DA24-421D-9044-8B9CBA2CEE78}" srcOrd="2" destOrd="0" parTransId="{6939415F-F795-4CBC-95E3-9352D3B43EEB}" sibTransId="{75B56D76-7819-4A04-B361-6142AC681EDF}"/>
    <dgm:cxn modelId="{A798884A-5BB3-4250-92B5-8C2D5470F1AE}" type="presParOf" srcId="{30159CC2-C682-4DEE-A3F9-80060D9CCF6F}" destId="{C0877810-D6DF-4083-9306-83BDE1502FA9}" srcOrd="0" destOrd="0" presId="urn:microsoft.com/office/officeart/2005/8/layout/hList6"/>
    <dgm:cxn modelId="{57C19CF3-5C0F-4FC1-A2FA-2F2C7C00FB3B}" type="presParOf" srcId="{30159CC2-C682-4DEE-A3F9-80060D9CCF6F}" destId="{693F380E-A386-4E9D-BFD2-91076FD159EA}" srcOrd="1" destOrd="0" presId="urn:microsoft.com/office/officeart/2005/8/layout/hList6"/>
    <dgm:cxn modelId="{FC28781B-FA7E-4984-BF71-6CAFDD1B5457}" type="presParOf" srcId="{30159CC2-C682-4DEE-A3F9-80060D9CCF6F}" destId="{0827BB0F-2DF1-48C1-884F-B3C5555ED062}" srcOrd="2" destOrd="0" presId="urn:microsoft.com/office/officeart/2005/8/layout/hList6"/>
    <dgm:cxn modelId="{5F5A8C4F-3D0D-4DD5-A142-C6FBC81686EB}" type="presParOf" srcId="{30159CC2-C682-4DEE-A3F9-80060D9CCF6F}" destId="{E62750AF-1C6A-4C3F-ACB7-E5109EBAE4A4}" srcOrd="3" destOrd="0" presId="urn:microsoft.com/office/officeart/2005/8/layout/hList6"/>
    <dgm:cxn modelId="{89932B3D-1B65-4115-83BB-50B61A7FDB3F}" type="presParOf" srcId="{30159CC2-C682-4DEE-A3F9-80060D9CCF6F}" destId="{1AFC9CC9-A608-4AA5-A3F4-117F96F0C0C2}" srcOrd="4" destOrd="0" presId="urn:microsoft.com/office/officeart/2005/8/layout/hList6"/>
    <dgm:cxn modelId="{FB29DC51-52B4-4BAF-9FE3-30B7BF84E300}" type="presParOf" srcId="{30159CC2-C682-4DEE-A3F9-80060D9CCF6F}" destId="{5D060FB6-19CA-4AF9-AF24-5E054951120E}" srcOrd="5" destOrd="0" presId="urn:microsoft.com/office/officeart/2005/8/layout/hList6"/>
    <dgm:cxn modelId="{CB8E32D3-4293-4620-909A-5807D79F6628}" type="presParOf" srcId="{30159CC2-C682-4DEE-A3F9-80060D9CCF6F}" destId="{156D088F-4BD2-4FF6-B771-0061D172AF2E}"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EF6467-F5A0-41D2-8E14-057BC1273060}"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pt>
    <dgm:pt modelId="{A8182209-4FC3-47E4-AFC8-87F4680290A6}">
      <dgm:prSet phldrT="[Text]"/>
      <dgm:spPr/>
      <dgm:t>
        <a:bodyPr/>
        <a:lstStyle/>
        <a:p>
          <a:pPr>
            <a:lnSpc>
              <a:spcPct val="100000"/>
            </a:lnSpc>
            <a:defRPr cap="all"/>
          </a:pPr>
          <a:r>
            <a:rPr lang="en-US">
              <a:effectLst/>
              <a:latin typeface="+mn-lt"/>
              <a:ea typeface="+mn-ea"/>
              <a:cs typeface="+mn-cs"/>
            </a:rPr>
            <a:t>Medical and work history</a:t>
          </a:r>
          <a:endParaRPr lang="en-US" b="1"/>
        </a:p>
      </dgm:t>
    </dgm:pt>
    <dgm:pt modelId="{42EF89E4-7A2A-48AF-99D8-23E596347FE1}" type="parTrans" cxnId="{34095079-0AF6-4EB4-A723-A7FA7A5AB4D1}">
      <dgm:prSet/>
      <dgm:spPr/>
      <dgm:t>
        <a:bodyPr/>
        <a:lstStyle/>
        <a:p>
          <a:endParaRPr lang="en-US" sz="2000"/>
        </a:p>
      </dgm:t>
    </dgm:pt>
    <dgm:pt modelId="{DDC2F60C-C5E1-4B7E-991A-C084DF171AEC}" type="sibTrans" cxnId="{34095079-0AF6-4EB4-A723-A7FA7A5AB4D1}">
      <dgm:prSet phldrT="01" phldr="0"/>
      <dgm:spPr/>
      <dgm:t>
        <a:bodyPr/>
        <a:lstStyle/>
        <a:p>
          <a:endParaRPr lang="en-US"/>
        </a:p>
      </dgm:t>
    </dgm:pt>
    <dgm:pt modelId="{A997954B-34D7-4A07-96A6-C69B820BDC2E}">
      <dgm:prSet phldrT="[Text]"/>
      <dgm:spPr/>
      <dgm:t>
        <a:bodyPr/>
        <a:lstStyle/>
        <a:p>
          <a:pPr>
            <a:lnSpc>
              <a:spcPct val="100000"/>
            </a:lnSpc>
            <a:defRPr cap="all"/>
          </a:pPr>
          <a:r>
            <a:rPr lang="en-US">
              <a:effectLst/>
              <a:latin typeface="+mn-lt"/>
              <a:ea typeface="+mn-ea"/>
              <a:cs typeface="+mn-cs"/>
            </a:rPr>
            <a:t>Baseline physical exam</a:t>
          </a:r>
          <a:endParaRPr lang="en-US" b="1"/>
        </a:p>
      </dgm:t>
    </dgm:pt>
    <dgm:pt modelId="{32459497-5DDD-42E8-AE2E-0809F671869D}" type="parTrans" cxnId="{1493E39B-E3B8-4E8B-A936-1EF4968B8422}">
      <dgm:prSet/>
      <dgm:spPr/>
      <dgm:t>
        <a:bodyPr/>
        <a:lstStyle/>
        <a:p>
          <a:endParaRPr lang="en-US" sz="2000"/>
        </a:p>
      </dgm:t>
    </dgm:pt>
    <dgm:pt modelId="{BDDBF740-95F0-478E-A89F-03A9093C0CE4}" type="sibTrans" cxnId="{1493E39B-E3B8-4E8B-A936-1EF4968B8422}">
      <dgm:prSet phldrT="02" phldr="0"/>
      <dgm:spPr/>
      <dgm:t>
        <a:bodyPr/>
        <a:lstStyle/>
        <a:p>
          <a:endParaRPr lang="en-US"/>
        </a:p>
      </dgm:t>
    </dgm:pt>
    <dgm:pt modelId="{0124E28A-0C9B-45EF-9508-B4D01E843C06}">
      <dgm:prSet phldrT="[Text]"/>
      <dgm:spPr/>
      <dgm:t>
        <a:bodyPr/>
        <a:lstStyle/>
        <a:p>
          <a:pPr>
            <a:lnSpc>
              <a:spcPct val="100000"/>
            </a:lnSpc>
            <a:defRPr cap="all"/>
          </a:pPr>
          <a:r>
            <a:rPr lang="en-US">
              <a:effectLst/>
              <a:latin typeface="+mn-lt"/>
              <a:ea typeface="+mn-ea"/>
              <a:cs typeface="+mn-cs"/>
            </a:rPr>
            <a:t>Laboratory studies</a:t>
          </a:r>
          <a:endParaRPr lang="en-US" b="1"/>
        </a:p>
      </dgm:t>
    </dgm:pt>
    <dgm:pt modelId="{0ABD54F9-8485-44A9-BBF2-9828668405FC}" type="sibTrans" cxnId="{FB23FA5C-9ACA-4A90-BA4E-A11C1EA6540A}">
      <dgm:prSet phldrT="03" phldr="0"/>
      <dgm:spPr/>
      <dgm:t>
        <a:bodyPr/>
        <a:lstStyle/>
        <a:p>
          <a:endParaRPr lang="en-US"/>
        </a:p>
      </dgm:t>
    </dgm:pt>
    <dgm:pt modelId="{F944A717-0F26-4536-A81C-D08D31B3E060}" type="parTrans" cxnId="{FB23FA5C-9ACA-4A90-BA4E-A11C1EA6540A}">
      <dgm:prSet/>
      <dgm:spPr/>
      <dgm:t>
        <a:bodyPr/>
        <a:lstStyle/>
        <a:p>
          <a:endParaRPr lang="en-US" sz="2000"/>
        </a:p>
      </dgm:t>
    </dgm:pt>
    <dgm:pt modelId="{6DDE0389-08E4-45CC-9327-4D53893DA2F1}" type="pres">
      <dgm:prSet presAssocID="{E2EF6467-F5A0-41D2-8E14-057BC1273060}" presName="root" presStyleCnt="0">
        <dgm:presLayoutVars>
          <dgm:dir/>
          <dgm:resizeHandles val="exact"/>
        </dgm:presLayoutVars>
      </dgm:prSet>
      <dgm:spPr/>
    </dgm:pt>
    <dgm:pt modelId="{48766859-0B97-417B-B1E8-A29A7AE7CD05}" type="pres">
      <dgm:prSet presAssocID="{A8182209-4FC3-47E4-AFC8-87F4680290A6}" presName="compNode" presStyleCnt="0"/>
      <dgm:spPr/>
    </dgm:pt>
    <dgm:pt modelId="{7DEB9135-E1D9-403C-A3D0-0B9F5A4EB3AE}" type="pres">
      <dgm:prSet presAssocID="{A8182209-4FC3-47E4-AFC8-87F4680290A6}" presName="iconBgRect" presStyleLbl="bgShp" presStyleIdx="0" presStyleCnt="3"/>
      <dgm:spPr/>
    </dgm:pt>
    <dgm:pt modelId="{159A1190-16BC-4256-AC89-5D6ADA97E965}" type="pres">
      <dgm:prSet presAssocID="{A8182209-4FC3-47E4-AFC8-87F4680290A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6E637AFA-AF11-4E3D-A84B-3DDA6C42E1AE}" type="pres">
      <dgm:prSet presAssocID="{A8182209-4FC3-47E4-AFC8-87F4680290A6}" presName="spaceRect" presStyleCnt="0"/>
      <dgm:spPr/>
    </dgm:pt>
    <dgm:pt modelId="{FD70C29D-0524-47DA-B894-D006B1183BF0}" type="pres">
      <dgm:prSet presAssocID="{A8182209-4FC3-47E4-AFC8-87F4680290A6}" presName="textRect" presStyleLbl="revTx" presStyleIdx="0" presStyleCnt="3">
        <dgm:presLayoutVars>
          <dgm:chMax val="1"/>
          <dgm:chPref val="1"/>
        </dgm:presLayoutVars>
      </dgm:prSet>
      <dgm:spPr/>
    </dgm:pt>
    <dgm:pt modelId="{5840CCCD-30CD-46E0-BD4E-518DA7A16CA4}" type="pres">
      <dgm:prSet presAssocID="{DDC2F60C-C5E1-4B7E-991A-C084DF171AEC}" presName="sibTrans" presStyleCnt="0"/>
      <dgm:spPr/>
    </dgm:pt>
    <dgm:pt modelId="{DB1B29D8-186A-4325-A0BF-B55AACC99237}" type="pres">
      <dgm:prSet presAssocID="{A997954B-34D7-4A07-96A6-C69B820BDC2E}" presName="compNode" presStyleCnt="0"/>
      <dgm:spPr/>
    </dgm:pt>
    <dgm:pt modelId="{3523E711-D461-4F4F-83B7-A6180520514F}" type="pres">
      <dgm:prSet presAssocID="{A997954B-34D7-4A07-96A6-C69B820BDC2E}" presName="iconBgRect" presStyleLbl="bgShp" presStyleIdx="1" presStyleCnt="3"/>
      <dgm:spPr/>
    </dgm:pt>
    <dgm:pt modelId="{EF52D5F4-1173-46DF-BAC1-7EF24C9B0E60}" type="pres">
      <dgm:prSet presAssocID="{A997954B-34D7-4A07-96A6-C69B820BDC2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FFB1C7E2-EF34-4E7F-9A83-328183EA37C4}" type="pres">
      <dgm:prSet presAssocID="{A997954B-34D7-4A07-96A6-C69B820BDC2E}" presName="spaceRect" presStyleCnt="0"/>
      <dgm:spPr/>
    </dgm:pt>
    <dgm:pt modelId="{EA1C703D-7430-4E05-83B1-B1746250FFB7}" type="pres">
      <dgm:prSet presAssocID="{A997954B-34D7-4A07-96A6-C69B820BDC2E}" presName="textRect" presStyleLbl="revTx" presStyleIdx="1" presStyleCnt="3">
        <dgm:presLayoutVars>
          <dgm:chMax val="1"/>
          <dgm:chPref val="1"/>
        </dgm:presLayoutVars>
      </dgm:prSet>
      <dgm:spPr/>
    </dgm:pt>
    <dgm:pt modelId="{FE2D84D1-0294-4F7A-8F13-332933141745}" type="pres">
      <dgm:prSet presAssocID="{BDDBF740-95F0-478E-A89F-03A9093C0CE4}" presName="sibTrans" presStyleCnt="0"/>
      <dgm:spPr/>
    </dgm:pt>
    <dgm:pt modelId="{725A3F40-2F2A-40A6-B29E-D7E334C806AA}" type="pres">
      <dgm:prSet presAssocID="{0124E28A-0C9B-45EF-9508-B4D01E843C06}" presName="compNode" presStyleCnt="0"/>
      <dgm:spPr/>
    </dgm:pt>
    <dgm:pt modelId="{D4DDB213-1270-4694-A336-E4D31A7B2DED}" type="pres">
      <dgm:prSet presAssocID="{0124E28A-0C9B-45EF-9508-B4D01E843C06}" presName="iconBgRect" presStyleLbl="bgShp" presStyleIdx="2" presStyleCnt="3"/>
      <dgm:spPr/>
    </dgm:pt>
    <dgm:pt modelId="{A817BA48-048C-44AF-8E3D-21AABF2DD2F5}" type="pres">
      <dgm:prSet presAssocID="{0124E28A-0C9B-45EF-9508-B4D01E843C06}"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Needle"/>
        </a:ext>
      </dgm:extLst>
    </dgm:pt>
    <dgm:pt modelId="{6B556974-EB38-4B43-BE03-5535ECAB4E4F}" type="pres">
      <dgm:prSet presAssocID="{0124E28A-0C9B-45EF-9508-B4D01E843C06}" presName="spaceRect" presStyleCnt="0"/>
      <dgm:spPr/>
    </dgm:pt>
    <dgm:pt modelId="{D1474CDB-07D4-478E-8DC0-4AA2828E9CC0}" type="pres">
      <dgm:prSet presAssocID="{0124E28A-0C9B-45EF-9508-B4D01E843C06}" presName="textRect" presStyleLbl="revTx" presStyleIdx="2" presStyleCnt="3">
        <dgm:presLayoutVars>
          <dgm:chMax val="1"/>
          <dgm:chPref val="1"/>
        </dgm:presLayoutVars>
      </dgm:prSet>
      <dgm:spPr/>
    </dgm:pt>
  </dgm:ptLst>
  <dgm:cxnLst>
    <dgm:cxn modelId="{76140F3A-E442-466A-864D-D3B599FB7C59}" type="presOf" srcId="{E2EF6467-F5A0-41D2-8E14-057BC1273060}" destId="{6DDE0389-08E4-45CC-9327-4D53893DA2F1}" srcOrd="0" destOrd="0" presId="urn:microsoft.com/office/officeart/2018/5/layout/IconCircleLabelList"/>
    <dgm:cxn modelId="{FB23FA5C-9ACA-4A90-BA4E-A11C1EA6540A}" srcId="{E2EF6467-F5A0-41D2-8E14-057BC1273060}" destId="{0124E28A-0C9B-45EF-9508-B4D01E843C06}" srcOrd="2" destOrd="0" parTransId="{F944A717-0F26-4536-A81C-D08D31B3E060}" sibTransId="{0ABD54F9-8485-44A9-BBF2-9828668405FC}"/>
    <dgm:cxn modelId="{93ACF550-A520-425F-BA77-9CEDCDD1FF92}" type="presOf" srcId="{A8182209-4FC3-47E4-AFC8-87F4680290A6}" destId="{FD70C29D-0524-47DA-B894-D006B1183BF0}" srcOrd="0" destOrd="0" presId="urn:microsoft.com/office/officeart/2018/5/layout/IconCircleLabelList"/>
    <dgm:cxn modelId="{34095079-0AF6-4EB4-A723-A7FA7A5AB4D1}" srcId="{E2EF6467-F5A0-41D2-8E14-057BC1273060}" destId="{A8182209-4FC3-47E4-AFC8-87F4680290A6}" srcOrd="0" destOrd="0" parTransId="{42EF89E4-7A2A-48AF-99D8-23E596347FE1}" sibTransId="{DDC2F60C-C5E1-4B7E-991A-C084DF171AEC}"/>
    <dgm:cxn modelId="{D6D4A887-F51D-41FB-BD3D-10F99B297902}" type="presOf" srcId="{0124E28A-0C9B-45EF-9508-B4D01E843C06}" destId="{D1474CDB-07D4-478E-8DC0-4AA2828E9CC0}" srcOrd="0" destOrd="0" presId="urn:microsoft.com/office/officeart/2018/5/layout/IconCircleLabelList"/>
    <dgm:cxn modelId="{1493E39B-E3B8-4E8B-A936-1EF4968B8422}" srcId="{E2EF6467-F5A0-41D2-8E14-057BC1273060}" destId="{A997954B-34D7-4A07-96A6-C69B820BDC2E}" srcOrd="1" destOrd="0" parTransId="{32459497-5DDD-42E8-AE2E-0809F671869D}" sibTransId="{BDDBF740-95F0-478E-A89F-03A9093C0CE4}"/>
    <dgm:cxn modelId="{521DD4BE-0A72-48E9-AC82-FC1DDCD38944}" type="presOf" srcId="{A997954B-34D7-4A07-96A6-C69B820BDC2E}" destId="{EA1C703D-7430-4E05-83B1-B1746250FFB7}" srcOrd="0" destOrd="0" presId="urn:microsoft.com/office/officeart/2018/5/layout/IconCircleLabelList"/>
    <dgm:cxn modelId="{64674B60-AE0C-422C-B18E-D6563BA24C0D}" type="presParOf" srcId="{6DDE0389-08E4-45CC-9327-4D53893DA2F1}" destId="{48766859-0B97-417B-B1E8-A29A7AE7CD05}" srcOrd="0" destOrd="0" presId="urn:microsoft.com/office/officeart/2018/5/layout/IconCircleLabelList"/>
    <dgm:cxn modelId="{34C40FEA-A0E3-4C2B-BB55-B48EC7DDE3E4}" type="presParOf" srcId="{48766859-0B97-417B-B1E8-A29A7AE7CD05}" destId="{7DEB9135-E1D9-403C-A3D0-0B9F5A4EB3AE}" srcOrd="0" destOrd="0" presId="urn:microsoft.com/office/officeart/2018/5/layout/IconCircleLabelList"/>
    <dgm:cxn modelId="{124A3007-ED0F-4F45-8615-EA34D54A8397}" type="presParOf" srcId="{48766859-0B97-417B-B1E8-A29A7AE7CD05}" destId="{159A1190-16BC-4256-AC89-5D6ADA97E965}" srcOrd="1" destOrd="0" presId="urn:microsoft.com/office/officeart/2018/5/layout/IconCircleLabelList"/>
    <dgm:cxn modelId="{8F995FF2-FF5E-4C5D-ABC2-9D11EEE28D54}" type="presParOf" srcId="{48766859-0B97-417B-B1E8-A29A7AE7CD05}" destId="{6E637AFA-AF11-4E3D-A84B-3DDA6C42E1AE}" srcOrd="2" destOrd="0" presId="urn:microsoft.com/office/officeart/2018/5/layout/IconCircleLabelList"/>
    <dgm:cxn modelId="{E963FFCC-D0E5-4D67-A71B-7E8C8D17F8BB}" type="presParOf" srcId="{48766859-0B97-417B-B1E8-A29A7AE7CD05}" destId="{FD70C29D-0524-47DA-B894-D006B1183BF0}" srcOrd="3" destOrd="0" presId="urn:microsoft.com/office/officeart/2018/5/layout/IconCircleLabelList"/>
    <dgm:cxn modelId="{F92DA9D3-D0E4-403A-8151-8490BD4F0868}" type="presParOf" srcId="{6DDE0389-08E4-45CC-9327-4D53893DA2F1}" destId="{5840CCCD-30CD-46E0-BD4E-518DA7A16CA4}" srcOrd="1" destOrd="0" presId="urn:microsoft.com/office/officeart/2018/5/layout/IconCircleLabelList"/>
    <dgm:cxn modelId="{4B9A4801-EF31-4E98-A680-A086BA306830}" type="presParOf" srcId="{6DDE0389-08E4-45CC-9327-4D53893DA2F1}" destId="{DB1B29D8-186A-4325-A0BF-B55AACC99237}" srcOrd="2" destOrd="0" presId="urn:microsoft.com/office/officeart/2018/5/layout/IconCircleLabelList"/>
    <dgm:cxn modelId="{63CE69FC-50C4-4B7B-B173-906EC5671CCF}" type="presParOf" srcId="{DB1B29D8-186A-4325-A0BF-B55AACC99237}" destId="{3523E711-D461-4F4F-83B7-A6180520514F}" srcOrd="0" destOrd="0" presId="urn:microsoft.com/office/officeart/2018/5/layout/IconCircleLabelList"/>
    <dgm:cxn modelId="{2D7A6979-87E6-4C75-B2CE-4878E88CAF4E}" type="presParOf" srcId="{DB1B29D8-186A-4325-A0BF-B55AACC99237}" destId="{EF52D5F4-1173-46DF-BAC1-7EF24C9B0E60}" srcOrd="1" destOrd="0" presId="urn:microsoft.com/office/officeart/2018/5/layout/IconCircleLabelList"/>
    <dgm:cxn modelId="{BB8509BC-00E9-4D21-83F3-38942DA153FB}" type="presParOf" srcId="{DB1B29D8-186A-4325-A0BF-B55AACC99237}" destId="{FFB1C7E2-EF34-4E7F-9A83-328183EA37C4}" srcOrd="2" destOrd="0" presId="urn:microsoft.com/office/officeart/2018/5/layout/IconCircleLabelList"/>
    <dgm:cxn modelId="{BC3BE871-A3B2-46EB-8B30-0914108A018F}" type="presParOf" srcId="{DB1B29D8-186A-4325-A0BF-B55AACC99237}" destId="{EA1C703D-7430-4E05-83B1-B1746250FFB7}" srcOrd="3" destOrd="0" presId="urn:microsoft.com/office/officeart/2018/5/layout/IconCircleLabelList"/>
    <dgm:cxn modelId="{5911CA9F-A1DF-4A28-A178-0545B16024AA}" type="presParOf" srcId="{6DDE0389-08E4-45CC-9327-4D53893DA2F1}" destId="{FE2D84D1-0294-4F7A-8F13-332933141745}" srcOrd="3" destOrd="0" presId="urn:microsoft.com/office/officeart/2018/5/layout/IconCircleLabelList"/>
    <dgm:cxn modelId="{3F4EFDFE-0860-41A4-B4F7-BBAC6EE4E9F6}" type="presParOf" srcId="{6DDE0389-08E4-45CC-9327-4D53893DA2F1}" destId="{725A3F40-2F2A-40A6-B29E-D7E334C806AA}" srcOrd="4" destOrd="0" presId="urn:microsoft.com/office/officeart/2018/5/layout/IconCircleLabelList"/>
    <dgm:cxn modelId="{04695234-163A-41D5-AFED-89EE7B104BCB}" type="presParOf" srcId="{725A3F40-2F2A-40A6-B29E-D7E334C806AA}" destId="{D4DDB213-1270-4694-A336-E4D31A7B2DED}" srcOrd="0" destOrd="0" presId="urn:microsoft.com/office/officeart/2018/5/layout/IconCircleLabelList"/>
    <dgm:cxn modelId="{D563945C-0624-4C10-8282-4EEDFE889681}" type="presParOf" srcId="{725A3F40-2F2A-40A6-B29E-D7E334C806AA}" destId="{A817BA48-048C-44AF-8E3D-21AABF2DD2F5}" srcOrd="1" destOrd="0" presId="urn:microsoft.com/office/officeart/2018/5/layout/IconCircleLabelList"/>
    <dgm:cxn modelId="{C6B48E2F-61DA-43FE-9C0C-F41BCB715C49}" type="presParOf" srcId="{725A3F40-2F2A-40A6-B29E-D7E334C806AA}" destId="{6B556974-EB38-4B43-BE03-5535ECAB4E4F}" srcOrd="2" destOrd="0" presId="urn:microsoft.com/office/officeart/2018/5/layout/IconCircleLabelList"/>
    <dgm:cxn modelId="{747EC182-67A2-4A28-8893-14C3DD6877D9}" type="presParOf" srcId="{725A3F40-2F2A-40A6-B29E-D7E334C806AA}" destId="{D1474CDB-07D4-478E-8DC0-4AA2828E9CC0}"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2EF6467-F5A0-41D2-8E14-057BC1273060}"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pt>
    <dgm:pt modelId="{A8182209-4FC3-47E4-AFC8-87F4680290A6}">
      <dgm:prSet phldrT="[Text]"/>
      <dgm:spPr/>
      <dgm:t>
        <a:bodyPr/>
        <a:lstStyle/>
        <a:p>
          <a:pPr>
            <a:lnSpc>
              <a:spcPct val="100000"/>
            </a:lnSpc>
            <a:defRPr cap="all"/>
          </a:pPr>
          <a:r>
            <a:rPr lang="en-US" b="1" dirty="0">
              <a:effectLst/>
              <a:latin typeface="+mn-lt"/>
              <a:ea typeface="+mn-ea"/>
              <a:cs typeface="+mn-cs"/>
            </a:rPr>
            <a:t>Medical and work history</a:t>
          </a:r>
          <a:endParaRPr lang="en-US" b="1" dirty="0"/>
        </a:p>
      </dgm:t>
    </dgm:pt>
    <dgm:pt modelId="{42EF89E4-7A2A-48AF-99D8-23E596347FE1}" type="parTrans" cxnId="{34095079-0AF6-4EB4-A723-A7FA7A5AB4D1}">
      <dgm:prSet/>
      <dgm:spPr/>
      <dgm:t>
        <a:bodyPr/>
        <a:lstStyle/>
        <a:p>
          <a:endParaRPr lang="en-US" sz="2000"/>
        </a:p>
      </dgm:t>
    </dgm:pt>
    <dgm:pt modelId="{DDC2F60C-C5E1-4B7E-991A-C084DF171AEC}" type="sibTrans" cxnId="{34095079-0AF6-4EB4-A723-A7FA7A5AB4D1}">
      <dgm:prSet phldrT="01" phldr="0"/>
      <dgm:spPr/>
      <dgm:t>
        <a:bodyPr/>
        <a:lstStyle/>
        <a:p>
          <a:endParaRPr lang="en-US"/>
        </a:p>
      </dgm:t>
    </dgm:pt>
    <dgm:pt modelId="{6DDE0389-08E4-45CC-9327-4D53893DA2F1}" type="pres">
      <dgm:prSet presAssocID="{E2EF6467-F5A0-41D2-8E14-057BC1273060}" presName="root" presStyleCnt="0">
        <dgm:presLayoutVars>
          <dgm:dir/>
          <dgm:resizeHandles val="exact"/>
        </dgm:presLayoutVars>
      </dgm:prSet>
      <dgm:spPr/>
    </dgm:pt>
    <dgm:pt modelId="{48766859-0B97-417B-B1E8-A29A7AE7CD05}" type="pres">
      <dgm:prSet presAssocID="{A8182209-4FC3-47E4-AFC8-87F4680290A6}" presName="compNode" presStyleCnt="0"/>
      <dgm:spPr/>
    </dgm:pt>
    <dgm:pt modelId="{7DEB9135-E1D9-403C-A3D0-0B9F5A4EB3AE}" type="pres">
      <dgm:prSet presAssocID="{A8182209-4FC3-47E4-AFC8-87F4680290A6}" presName="iconBgRect" presStyleLbl="bgShp" presStyleIdx="0" presStyleCnt="1"/>
      <dgm:spPr/>
    </dgm:pt>
    <dgm:pt modelId="{159A1190-16BC-4256-AC89-5D6ADA97E965}" type="pres">
      <dgm:prSet presAssocID="{A8182209-4FC3-47E4-AFC8-87F4680290A6}"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6E637AFA-AF11-4E3D-A84B-3DDA6C42E1AE}" type="pres">
      <dgm:prSet presAssocID="{A8182209-4FC3-47E4-AFC8-87F4680290A6}" presName="spaceRect" presStyleCnt="0"/>
      <dgm:spPr/>
    </dgm:pt>
    <dgm:pt modelId="{FD70C29D-0524-47DA-B894-D006B1183BF0}" type="pres">
      <dgm:prSet presAssocID="{A8182209-4FC3-47E4-AFC8-87F4680290A6}" presName="textRect" presStyleLbl="revTx" presStyleIdx="0" presStyleCnt="1">
        <dgm:presLayoutVars>
          <dgm:chMax val="1"/>
          <dgm:chPref val="1"/>
        </dgm:presLayoutVars>
      </dgm:prSet>
      <dgm:spPr/>
    </dgm:pt>
  </dgm:ptLst>
  <dgm:cxnLst>
    <dgm:cxn modelId="{76140F3A-E442-466A-864D-D3B599FB7C59}" type="presOf" srcId="{E2EF6467-F5A0-41D2-8E14-057BC1273060}" destId="{6DDE0389-08E4-45CC-9327-4D53893DA2F1}" srcOrd="0" destOrd="0" presId="urn:microsoft.com/office/officeart/2018/5/layout/IconCircleLabelList"/>
    <dgm:cxn modelId="{93ACF550-A520-425F-BA77-9CEDCDD1FF92}" type="presOf" srcId="{A8182209-4FC3-47E4-AFC8-87F4680290A6}" destId="{FD70C29D-0524-47DA-B894-D006B1183BF0}" srcOrd="0" destOrd="0" presId="urn:microsoft.com/office/officeart/2018/5/layout/IconCircleLabelList"/>
    <dgm:cxn modelId="{34095079-0AF6-4EB4-A723-A7FA7A5AB4D1}" srcId="{E2EF6467-F5A0-41D2-8E14-057BC1273060}" destId="{A8182209-4FC3-47E4-AFC8-87F4680290A6}" srcOrd="0" destOrd="0" parTransId="{42EF89E4-7A2A-48AF-99D8-23E596347FE1}" sibTransId="{DDC2F60C-C5E1-4B7E-991A-C084DF171AEC}"/>
    <dgm:cxn modelId="{64674B60-AE0C-422C-B18E-D6563BA24C0D}" type="presParOf" srcId="{6DDE0389-08E4-45CC-9327-4D53893DA2F1}" destId="{48766859-0B97-417B-B1E8-A29A7AE7CD05}" srcOrd="0" destOrd="0" presId="urn:microsoft.com/office/officeart/2018/5/layout/IconCircleLabelList"/>
    <dgm:cxn modelId="{34C40FEA-A0E3-4C2B-BB55-B48EC7DDE3E4}" type="presParOf" srcId="{48766859-0B97-417B-B1E8-A29A7AE7CD05}" destId="{7DEB9135-E1D9-403C-A3D0-0B9F5A4EB3AE}" srcOrd="0" destOrd="0" presId="urn:microsoft.com/office/officeart/2018/5/layout/IconCircleLabelList"/>
    <dgm:cxn modelId="{124A3007-ED0F-4F45-8615-EA34D54A8397}" type="presParOf" srcId="{48766859-0B97-417B-B1E8-A29A7AE7CD05}" destId="{159A1190-16BC-4256-AC89-5D6ADA97E965}" srcOrd="1" destOrd="0" presId="urn:microsoft.com/office/officeart/2018/5/layout/IconCircleLabelList"/>
    <dgm:cxn modelId="{8F995FF2-FF5E-4C5D-ABC2-9D11EEE28D54}" type="presParOf" srcId="{48766859-0B97-417B-B1E8-A29A7AE7CD05}" destId="{6E637AFA-AF11-4E3D-A84B-3DDA6C42E1AE}" srcOrd="2" destOrd="0" presId="urn:microsoft.com/office/officeart/2018/5/layout/IconCircleLabelList"/>
    <dgm:cxn modelId="{E963FFCC-D0E5-4D67-A71B-7E8C8D17F8BB}" type="presParOf" srcId="{48766859-0B97-417B-B1E8-A29A7AE7CD05}" destId="{FD70C29D-0524-47DA-B894-D006B1183BF0}"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5DD8E7F-BD54-4371-A714-79CFF606DEFC}"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87AF391B-DD50-4A8B-9332-6E678693B0AB}">
      <dgm:prSet phldrT="[Text]" custT="1"/>
      <dgm:spPr/>
      <dgm:t>
        <a:bodyPr/>
        <a:lstStyle/>
        <a:p>
          <a:r>
            <a:rPr lang="en-US" sz="2800" dirty="0">
              <a:solidFill>
                <a:schemeClr val="tx1"/>
              </a:solidFill>
              <a:effectLst/>
              <a:latin typeface="+mn-lt"/>
              <a:ea typeface="+mn-ea"/>
              <a:cs typeface="+mn-cs"/>
            </a:rPr>
            <a:t>Medical and reproductive experience with emphasis on potential risk factors</a:t>
          </a:r>
          <a:endParaRPr lang="en-US" sz="2800" dirty="0"/>
        </a:p>
      </dgm:t>
    </dgm:pt>
    <dgm:pt modelId="{9DDF4C1F-95E4-4F69-A459-B1DBAFDE1640}" type="parTrans" cxnId="{2D0F5D16-FD22-4A8E-8106-444B1A552E9D}">
      <dgm:prSet/>
      <dgm:spPr/>
      <dgm:t>
        <a:bodyPr/>
        <a:lstStyle/>
        <a:p>
          <a:endParaRPr lang="en-US" sz="2800"/>
        </a:p>
      </dgm:t>
    </dgm:pt>
    <dgm:pt modelId="{80F07232-9D5C-4170-B675-0A832F0C75D9}" type="sibTrans" cxnId="{2D0F5D16-FD22-4A8E-8106-444B1A552E9D}">
      <dgm:prSet/>
      <dgm:spPr/>
      <dgm:t>
        <a:bodyPr/>
        <a:lstStyle/>
        <a:p>
          <a:endParaRPr lang="en-US" sz="2800"/>
        </a:p>
      </dgm:t>
    </dgm:pt>
    <dgm:pt modelId="{019DF0E9-417F-4FFD-AAA3-5F79A743C3DD}">
      <dgm:prSet phldrT="[Text]" custT="1"/>
      <dgm:spPr/>
      <dgm:t>
        <a:bodyPr/>
        <a:lstStyle/>
        <a:p>
          <a:r>
            <a:rPr lang="en-US" sz="2800" dirty="0">
              <a:solidFill>
                <a:schemeClr val="tx1"/>
              </a:solidFill>
              <a:effectLst/>
              <a:latin typeface="+mn-lt"/>
              <a:ea typeface="+mn-ea"/>
              <a:cs typeface="+mn-cs"/>
            </a:rPr>
            <a:t>Complete occupational history, with information on the extent of past exposures </a:t>
          </a:r>
          <a:endParaRPr lang="en-US" sz="2800" dirty="0">
            <a:effectLst/>
            <a:latin typeface="+mn-lt"/>
            <a:ea typeface="+mn-ea"/>
            <a:cs typeface="+mn-cs"/>
          </a:endParaRPr>
        </a:p>
      </dgm:t>
    </dgm:pt>
    <dgm:pt modelId="{DEDF2361-A9F5-4119-BA45-EBE7C3621D55}" type="sibTrans" cxnId="{3FD07A22-A668-4707-A979-F9C63189D9FA}">
      <dgm:prSet/>
      <dgm:spPr/>
      <dgm:t>
        <a:bodyPr/>
        <a:lstStyle/>
        <a:p>
          <a:endParaRPr lang="en-US" sz="2800"/>
        </a:p>
      </dgm:t>
    </dgm:pt>
    <dgm:pt modelId="{224B2B74-4426-4F8B-83B9-43F5C064680A}" type="parTrans" cxnId="{3FD07A22-A668-4707-A979-F9C63189D9FA}">
      <dgm:prSet/>
      <dgm:spPr/>
      <dgm:t>
        <a:bodyPr/>
        <a:lstStyle/>
        <a:p>
          <a:endParaRPr lang="en-US" sz="2800"/>
        </a:p>
      </dgm:t>
    </dgm:pt>
    <dgm:pt modelId="{18DC697A-E6E0-4098-80C7-1DE4854ADC97}">
      <dgm:prSet phldrT="[Text]" custT="1"/>
      <dgm:spPr/>
      <dgm:t>
        <a:bodyPr/>
        <a:lstStyle/>
        <a:p>
          <a:r>
            <a:rPr lang="en-US" sz="2800" dirty="0">
              <a:solidFill>
                <a:schemeClr val="tx1"/>
              </a:solidFill>
              <a:effectLst/>
              <a:latin typeface="+mn-lt"/>
              <a:ea typeface="+mn-ea"/>
              <a:cs typeface="+mn-cs"/>
            </a:rPr>
            <a:t>Use of protective equipment</a:t>
          </a:r>
          <a:endParaRPr lang="en-US" sz="2800" dirty="0"/>
        </a:p>
      </dgm:t>
    </dgm:pt>
    <dgm:pt modelId="{9503F350-D96A-4105-8760-BEF3AFDB6B40}" type="sibTrans" cxnId="{9A936A79-422D-49D6-97AB-3B1D54BCEECF}">
      <dgm:prSet/>
      <dgm:spPr/>
      <dgm:t>
        <a:bodyPr/>
        <a:lstStyle/>
        <a:p>
          <a:endParaRPr lang="en-US" sz="2800"/>
        </a:p>
      </dgm:t>
    </dgm:pt>
    <dgm:pt modelId="{79DD900A-C743-478F-BA91-A98FD854A893}" type="parTrans" cxnId="{9A936A79-422D-49D6-97AB-3B1D54BCEECF}">
      <dgm:prSet/>
      <dgm:spPr/>
      <dgm:t>
        <a:bodyPr/>
        <a:lstStyle/>
        <a:p>
          <a:endParaRPr lang="en-US" sz="2800"/>
        </a:p>
      </dgm:t>
    </dgm:pt>
    <dgm:pt modelId="{49DC0E8D-B1FA-4CA4-8969-1F92A41FD5F4}" type="pres">
      <dgm:prSet presAssocID="{85DD8E7F-BD54-4371-A714-79CFF606DEFC}" presName="vert0" presStyleCnt="0">
        <dgm:presLayoutVars>
          <dgm:dir/>
          <dgm:animOne val="branch"/>
          <dgm:animLvl val="lvl"/>
        </dgm:presLayoutVars>
      </dgm:prSet>
      <dgm:spPr/>
    </dgm:pt>
    <dgm:pt modelId="{00789AD2-C217-465B-8482-D4EDA5317AAC}" type="pres">
      <dgm:prSet presAssocID="{87AF391B-DD50-4A8B-9332-6E678693B0AB}" presName="thickLine" presStyleLbl="alignNode1" presStyleIdx="0" presStyleCnt="3"/>
      <dgm:spPr/>
    </dgm:pt>
    <dgm:pt modelId="{289BB9D7-7F5E-4B4E-9FA7-E717F56C08E2}" type="pres">
      <dgm:prSet presAssocID="{87AF391B-DD50-4A8B-9332-6E678693B0AB}" presName="horz1" presStyleCnt="0"/>
      <dgm:spPr/>
    </dgm:pt>
    <dgm:pt modelId="{9BD22ED9-C0F9-4A39-A603-E080E6EE258D}" type="pres">
      <dgm:prSet presAssocID="{87AF391B-DD50-4A8B-9332-6E678693B0AB}" presName="tx1" presStyleLbl="revTx" presStyleIdx="0" presStyleCnt="3"/>
      <dgm:spPr/>
    </dgm:pt>
    <dgm:pt modelId="{A4CA2B39-424C-44D2-BB16-BF8C82AFF1BE}" type="pres">
      <dgm:prSet presAssocID="{87AF391B-DD50-4A8B-9332-6E678693B0AB}" presName="vert1" presStyleCnt="0"/>
      <dgm:spPr/>
    </dgm:pt>
    <dgm:pt modelId="{F6019DCA-D9EC-44FE-B9ED-93C82DD52D02}" type="pres">
      <dgm:prSet presAssocID="{019DF0E9-417F-4FFD-AAA3-5F79A743C3DD}" presName="thickLine" presStyleLbl="alignNode1" presStyleIdx="1" presStyleCnt="3"/>
      <dgm:spPr/>
    </dgm:pt>
    <dgm:pt modelId="{C89E46FD-33F3-4B36-A061-59A8F95C53A7}" type="pres">
      <dgm:prSet presAssocID="{019DF0E9-417F-4FFD-AAA3-5F79A743C3DD}" presName="horz1" presStyleCnt="0"/>
      <dgm:spPr/>
    </dgm:pt>
    <dgm:pt modelId="{D0C8C6B8-E835-4897-8D0F-626C02A11858}" type="pres">
      <dgm:prSet presAssocID="{019DF0E9-417F-4FFD-AAA3-5F79A743C3DD}" presName="tx1" presStyleLbl="revTx" presStyleIdx="1" presStyleCnt="3"/>
      <dgm:spPr/>
    </dgm:pt>
    <dgm:pt modelId="{785EAAE4-EAEF-4299-8E26-D887B5F0FB4D}" type="pres">
      <dgm:prSet presAssocID="{019DF0E9-417F-4FFD-AAA3-5F79A743C3DD}" presName="vert1" presStyleCnt="0"/>
      <dgm:spPr/>
    </dgm:pt>
    <dgm:pt modelId="{61452FE1-86E9-4A35-9FF1-E6F8AFE8362E}" type="pres">
      <dgm:prSet presAssocID="{18DC697A-E6E0-4098-80C7-1DE4854ADC97}" presName="thickLine" presStyleLbl="alignNode1" presStyleIdx="2" presStyleCnt="3"/>
      <dgm:spPr/>
    </dgm:pt>
    <dgm:pt modelId="{56EAE60B-6662-40A0-9422-864698E65BC8}" type="pres">
      <dgm:prSet presAssocID="{18DC697A-E6E0-4098-80C7-1DE4854ADC97}" presName="horz1" presStyleCnt="0"/>
      <dgm:spPr/>
    </dgm:pt>
    <dgm:pt modelId="{2AAB6226-D282-482C-8EFD-58117ACFDC48}" type="pres">
      <dgm:prSet presAssocID="{18DC697A-E6E0-4098-80C7-1DE4854ADC97}" presName="tx1" presStyleLbl="revTx" presStyleIdx="2" presStyleCnt="3"/>
      <dgm:spPr/>
    </dgm:pt>
    <dgm:pt modelId="{60E5EAB7-2098-4D5E-B6EA-48FFF2FD0C0C}" type="pres">
      <dgm:prSet presAssocID="{18DC697A-E6E0-4098-80C7-1DE4854ADC97}" presName="vert1" presStyleCnt="0"/>
      <dgm:spPr/>
    </dgm:pt>
  </dgm:ptLst>
  <dgm:cxnLst>
    <dgm:cxn modelId="{21EE0804-1E40-4812-8D64-AC910E06E599}" type="presOf" srcId="{87AF391B-DD50-4A8B-9332-6E678693B0AB}" destId="{9BD22ED9-C0F9-4A39-A603-E080E6EE258D}" srcOrd="0" destOrd="0" presId="urn:microsoft.com/office/officeart/2008/layout/LinedList"/>
    <dgm:cxn modelId="{2D0F5D16-FD22-4A8E-8106-444B1A552E9D}" srcId="{85DD8E7F-BD54-4371-A714-79CFF606DEFC}" destId="{87AF391B-DD50-4A8B-9332-6E678693B0AB}" srcOrd="0" destOrd="0" parTransId="{9DDF4C1F-95E4-4F69-A459-B1DBAFDE1640}" sibTransId="{80F07232-9D5C-4170-B675-0A832F0C75D9}"/>
    <dgm:cxn modelId="{3FD07A22-A668-4707-A979-F9C63189D9FA}" srcId="{85DD8E7F-BD54-4371-A714-79CFF606DEFC}" destId="{019DF0E9-417F-4FFD-AAA3-5F79A743C3DD}" srcOrd="1" destOrd="0" parTransId="{224B2B74-4426-4F8B-83B9-43F5C064680A}" sibTransId="{DEDF2361-A9F5-4119-BA45-EBE7C3621D55}"/>
    <dgm:cxn modelId="{E9610A6F-9266-4FFC-A331-E735180C6AC9}" type="presOf" srcId="{85DD8E7F-BD54-4371-A714-79CFF606DEFC}" destId="{49DC0E8D-B1FA-4CA4-8969-1F92A41FD5F4}" srcOrd="0" destOrd="0" presId="urn:microsoft.com/office/officeart/2008/layout/LinedList"/>
    <dgm:cxn modelId="{9A936A79-422D-49D6-97AB-3B1D54BCEECF}" srcId="{85DD8E7F-BD54-4371-A714-79CFF606DEFC}" destId="{18DC697A-E6E0-4098-80C7-1DE4854ADC97}" srcOrd="2" destOrd="0" parTransId="{79DD900A-C743-478F-BA91-A98FD854A893}" sibTransId="{9503F350-D96A-4105-8760-BEF3AFDB6B40}"/>
    <dgm:cxn modelId="{F12DDA90-D6D5-4348-AE08-28C1B65468D9}" type="presOf" srcId="{18DC697A-E6E0-4098-80C7-1DE4854ADC97}" destId="{2AAB6226-D282-482C-8EFD-58117ACFDC48}" srcOrd="0" destOrd="0" presId="urn:microsoft.com/office/officeart/2008/layout/LinedList"/>
    <dgm:cxn modelId="{DB7202C5-0536-4566-9337-6A726BEC2AC1}" type="presOf" srcId="{019DF0E9-417F-4FFD-AAA3-5F79A743C3DD}" destId="{D0C8C6B8-E835-4897-8D0F-626C02A11858}" srcOrd="0" destOrd="0" presId="urn:microsoft.com/office/officeart/2008/layout/LinedList"/>
    <dgm:cxn modelId="{54401401-480A-4DAE-8642-3A9AC35C246C}" type="presParOf" srcId="{49DC0E8D-B1FA-4CA4-8969-1F92A41FD5F4}" destId="{00789AD2-C217-465B-8482-D4EDA5317AAC}" srcOrd="0" destOrd="0" presId="urn:microsoft.com/office/officeart/2008/layout/LinedList"/>
    <dgm:cxn modelId="{24BCF30A-840E-42CA-A183-3554A5236483}" type="presParOf" srcId="{49DC0E8D-B1FA-4CA4-8969-1F92A41FD5F4}" destId="{289BB9D7-7F5E-4B4E-9FA7-E717F56C08E2}" srcOrd="1" destOrd="0" presId="urn:microsoft.com/office/officeart/2008/layout/LinedList"/>
    <dgm:cxn modelId="{633DB0EF-85D4-4BA8-A38F-4550353CD7E3}" type="presParOf" srcId="{289BB9D7-7F5E-4B4E-9FA7-E717F56C08E2}" destId="{9BD22ED9-C0F9-4A39-A603-E080E6EE258D}" srcOrd="0" destOrd="0" presId="urn:microsoft.com/office/officeart/2008/layout/LinedList"/>
    <dgm:cxn modelId="{C3FA7B02-7699-4F9B-AAB7-26B73447CBC7}" type="presParOf" srcId="{289BB9D7-7F5E-4B4E-9FA7-E717F56C08E2}" destId="{A4CA2B39-424C-44D2-BB16-BF8C82AFF1BE}" srcOrd="1" destOrd="0" presId="urn:microsoft.com/office/officeart/2008/layout/LinedList"/>
    <dgm:cxn modelId="{15017FA2-5F24-41CE-ACA8-8B494900C06E}" type="presParOf" srcId="{49DC0E8D-B1FA-4CA4-8969-1F92A41FD5F4}" destId="{F6019DCA-D9EC-44FE-B9ED-93C82DD52D02}" srcOrd="2" destOrd="0" presId="urn:microsoft.com/office/officeart/2008/layout/LinedList"/>
    <dgm:cxn modelId="{B98332C8-A7BB-4ADB-B106-4DA5A4DCABF9}" type="presParOf" srcId="{49DC0E8D-B1FA-4CA4-8969-1F92A41FD5F4}" destId="{C89E46FD-33F3-4B36-A061-59A8F95C53A7}" srcOrd="3" destOrd="0" presId="urn:microsoft.com/office/officeart/2008/layout/LinedList"/>
    <dgm:cxn modelId="{3ACE1212-EFF6-4454-BEC3-6A6679B4967D}" type="presParOf" srcId="{C89E46FD-33F3-4B36-A061-59A8F95C53A7}" destId="{D0C8C6B8-E835-4897-8D0F-626C02A11858}" srcOrd="0" destOrd="0" presId="urn:microsoft.com/office/officeart/2008/layout/LinedList"/>
    <dgm:cxn modelId="{44BC5F7A-D789-4E36-9D83-9E818F423539}" type="presParOf" srcId="{C89E46FD-33F3-4B36-A061-59A8F95C53A7}" destId="{785EAAE4-EAEF-4299-8E26-D887B5F0FB4D}" srcOrd="1" destOrd="0" presId="urn:microsoft.com/office/officeart/2008/layout/LinedList"/>
    <dgm:cxn modelId="{1DCD12D7-6761-4310-A1DB-A39921D839E5}" type="presParOf" srcId="{49DC0E8D-B1FA-4CA4-8969-1F92A41FD5F4}" destId="{61452FE1-86E9-4A35-9FF1-E6F8AFE8362E}" srcOrd="4" destOrd="0" presId="urn:microsoft.com/office/officeart/2008/layout/LinedList"/>
    <dgm:cxn modelId="{774998AF-8634-4E3B-9BEB-6F5F242C76C1}" type="presParOf" srcId="{49DC0E8D-B1FA-4CA4-8969-1F92A41FD5F4}" destId="{56EAE60B-6662-40A0-9422-864698E65BC8}" srcOrd="5" destOrd="0" presId="urn:microsoft.com/office/officeart/2008/layout/LinedList"/>
    <dgm:cxn modelId="{9FAD6C35-F974-47CE-A07A-95BE0A2E58EA}" type="presParOf" srcId="{56EAE60B-6662-40A0-9422-864698E65BC8}" destId="{2AAB6226-D282-482C-8EFD-58117ACFDC48}" srcOrd="0" destOrd="0" presId="urn:microsoft.com/office/officeart/2008/layout/LinedList"/>
    <dgm:cxn modelId="{B162F3DB-B8DD-4B12-BAD9-BD9DEBBAA9DE}" type="presParOf" srcId="{56EAE60B-6662-40A0-9422-864698E65BC8}" destId="{60E5EAB7-2098-4D5E-B6EA-48FFF2FD0C0C}"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9282F-7756-4F23-B27E-D064B84FE155}">
      <dsp:nvSpPr>
        <dsp:cNvPr id="0" name=""/>
        <dsp:cNvSpPr/>
      </dsp:nvSpPr>
      <dsp:spPr>
        <a:xfrm>
          <a:off x="0" y="0"/>
          <a:ext cx="469773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1E3C7F-0AA8-4C14-B01C-BC7662EB52E9}">
      <dsp:nvSpPr>
        <dsp:cNvPr id="0" name=""/>
        <dsp:cNvSpPr/>
      </dsp:nvSpPr>
      <dsp:spPr>
        <a:xfrm>
          <a:off x="0" y="0"/>
          <a:ext cx="4697730" cy="275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dirty="0"/>
            <a:t>Staff who supervise workers with potential exposure to hazardous drugs </a:t>
          </a:r>
        </a:p>
      </dsp:txBody>
      <dsp:txXfrm>
        <a:off x="0" y="0"/>
        <a:ext cx="4697730" cy="2752343"/>
      </dsp:txXfrm>
    </dsp:sp>
    <dsp:sp modelId="{3D28F14C-9D03-4F18-9561-DABFE9966CE1}">
      <dsp:nvSpPr>
        <dsp:cNvPr id="0" name=""/>
        <dsp:cNvSpPr/>
      </dsp:nvSpPr>
      <dsp:spPr>
        <a:xfrm>
          <a:off x="0" y="2752343"/>
          <a:ext cx="4697730" cy="0"/>
        </a:xfrm>
        <a:prstGeom prst="line">
          <a:avLst/>
        </a:prstGeom>
        <a:solidFill>
          <a:schemeClr val="accent2">
            <a:hueOff val="-1446200"/>
            <a:satOff val="-9924"/>
            <a:lumOff val="5098"/>
            <a:alphaOff val="0"/>
          </a:schemeClr>
        </a:solidFill>
        <a:ln w="1270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BD87A2-4A06-4B14-B99F-B18C8508CA13}">
      <dsp:nvSpPr>
        <dsp:cNvPr id="0" name=""/>
        <dsp:cNvSpPr/>
      </dsp:nvSpPr>
      <dsp:spPr>
        <a:xfrm>
          <a:off x="0" y="2752343"/>
          <a:ext cx="4697730" cy="275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dirty="0"/>
            <a:t>These staff may include facility administration, physicians, lead pharmacists, and lead nurses</a:t>
          </a:r>
        </a:p>
      </dsp:txBody>
      <dsp:txXfrm>
        <a:off x="0" y="2752343"/>
        <a:ext cx="4697730" cy="27523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EB9135-E1D9-403C-A3D0-0B9F5A4EB3AE}">
      <dsp:nvSpPr>
        <dsp:cNvPr id="0" name=""/>
        <dsp:cNvSpPr/>
      </dsp:nvSpPr>
      <dsp:spPr>
        <a:xfrm>
          <a:off x="1535364" y="1005248"/>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9A1190-16BC-4256-AC89-5D6ADA97E965}">
      <dsp:nvSpPr>
        <dsp:cNvPr id="0" name=""/>
        <dsp:cNvSpPr/>
      </dsp:nvSpPr>
      <dsp:spPr>
        <a:xfrm>
          <a:off x="2003365" y="1473248"/>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70C29D-0524-47DA-B894-D006B1183BF0}">
      <dsp:nvSpPr>
        <dsp:cNvPr id="0" name=""/>
        <dsp:cNvSpPr/>
      </dsp:nvSpPr>
      <dsp:spPr>
        <a:xfrm>
          <a:off x="833364" y="388524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b="1" kern="1200" dirty="0">
              <a:effectLst/>
              <a:latin typeface="+mn-lt"/>
              <a:ea typeface="+mn-ea"/>
              <a:cs typeface="+mn-cs"/>
            </a:rPr>
            <a:t>Medical and work history</a:t>
          </a:r>
          <a:endParaRPr lang="en-US" sz="2300" b="1" kern="1200" dirty="0"/>
        </a:p>
      </dsp:txBody>
      <dsp:txXfrm>
        <a:off x="833364" y="3885248"/>
        <a:ext cx="3600000" cy="7200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89AD2-C217-465B-8482-D4EDA5317AAC}">
      <dsp:nvSpPr>
        <dsp:cNvPr id="0" name=""/>
        <dsp:cNvSpPr/>
      </dsp:nvSpPr>
      <dsp:spPr>
        <a:xfrm>
          <a:off x="0" y="0"/>
          <a:ext cx="486965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D22ED9-C0F9-4A39-A603-E080E6EE258D}">
      <dsp:nvSpPr>
        <dsp:cNvPr id="0" name=""/>
        <dsp:cNvSpPr/>
      </dsp:nvSpPr>
      <dsp:spPr>
        <a:xfrm>
          <a:off x="0" y="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Records of drugs and quantities handled</a:t>
          </a:r>
          <a:endParaRPr lang="en-US" sz="2800" kern="1200" dirty="0"/>
        </a:p>
      </dsp:txBody>
      <dsp:txXfrm>
        <a:off x="0" y="0"/>
        <a:ext cx="4869656" cy="1276350"/>
      </dsp:txXfrm>
    </dsp:sp>
    <dsp:sp modelId="{F6019DCA-D9EC-44FE-B9ED-93C82DD52D02}">
      <dsp:nvSpPr>
        <dsp:cNvPr id="0" name=""/>
        <dsp:cNvSpPr/>
      </dsp:nvSpPr>
      <dsp:spPr>
        <a:xfrm>
          <a:off x="0" y="1276350"/>
          <a:ext cx="4869656" cy="0"/>
        </a:xfrm>
        <a:prstGeom prst="line">
          <a:avLst/>
        </a:prstGeom>
        <a:solidFill>
          <a:schemeClr val="accent2">
            <a:hueOff val="-482067"/>
            <a:satOff val="-3308"/>
            <a:lumOff val="1699"/>
            <a:alphaOff val="0"/>
          </a:schemeClr>
        </a:solidFill>
        <a:ln w="12700" cap="flat" cmpd="sng" algn="ctr">
          <a:solidFill>
            <a:schemeClr val="accent2">
              <a:hueOff val="-482067"/>
              <a:satOff val="-3308"/>
              <a:lumOff val="169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C8C6B8-E835-4897-8D0F-626C02A11858}">
      <dsp:nvSpPr>
        <dsp:cNvPr id="0" name=""/>
        <dsp:cNvSpPr/>
      </dsp:nvSpPr>
      <dsp:spPr>
        <a:xfrm>
          <a:off x="0" y="127635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Hours spent handling these drugs per week</a:t>
          </a:r>
          <a:endParaRPr lang="en-US" sz="2800" kern="1200" dirty="0">
            <a:effectLst/>
            <a:latin typeface="+mn-lt"/>
            <a:ea typeface="+mn-ea"/>
            <a:cs typeface="+mn-cs"/>
          </a:endParaRPr>
        </a:p>
      </dsp:txBody>
      <dsp:txXfrm>
        <a:off x="0" y="1276350"/>
        <a:ext cx="4869656" cy="1276350"/>
      </dsp:txXfrm>
    </dsp:sp>
    <dsp:sp modelId="{61452FE1-86E9-4A35-9FF1-E6F8AFE8362E}">
      <dsp:nvSpPr>
        <dsp:cNvPr id="0" name=""/>
        <dsp:cNvSpPr/>
      </dsp:nvSpPr>
      <dsp:spPr>
        <a:xfrm>
          <a:off x="0" y="2552700"/>
          <a:ext cx="4869656" cy="0"/>
        </a:xfrm>
        <a:prstGeom prst="line">
          <a:avLst/>
        </a:prstGeom>
        <a:solidFill>
          <a:schemeClr val="accent2">
            <a:hueOff val="-964133"/>
            <a:satOff val="-6616"/>
            <a:lumOff val="3399"/>
            <a:alphaOff val="0"/>
          </a:schemeClr>
        </a:solidFill>
        <a:ln w="12700" cap="flat" cmpd="sng" algn="ctr">
          <a:solidFill>
            <a:schemeClr val="accent2">
              <a:hueOff val="-964133"/>
              <a:satOff val="-6616"/>
              <a:lumOff val="339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AB6226-D282-482C-8EFD-58117ACFDC48}">
      <dsp:nvSpPr>
        <dsp:cNvPr id="0" name=""/>
        <dsp:cNvSpPr/>
      </dsp:nvSpPr>
      <dsp:spPr>
        <a:xfrm>
          <a:off x="0" y="255270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Number of preparations or administrations per week</a:t>
          </a:r>
          <a:endParaRPr lang="en-US" sz="2800" kern="1200" dirty="0"/>
        </a:p>
      </dsp:txBody>
      <dsp:txXfrm>
        <a:off x="0" y="2552700"/>
        <a:ext cx="4869656" cy="1276350"/>
      </dsp:txXfrm>
    </dsp:sp>
    <dsp:sp modelId="{1A1ABC4B-9A2F-49E8-BA42-92458054437D}">
      <dsp:nvSpPr>
        <dsp:cNvPr id="0" name=""/>
        <dsp:cNvSpPr/>
      </dsp:nvSpPr>
      <dsp:spPr>
        <a:xfrm>
          <a:off x="0" y="3829050"/>
          <a:ext cx="4869656" cy="0"/>
        </a:xfrm>
        <a:prstGeom prst="line">
          <a:avLst/>
        </a:prstGeom>
        <a:solidFill>
          <a:schemeClr val="accent2">
            <a:hueOff val="-1446200"/>
            <a:satOff val="-9924"/>
            <a:lumOff val="5098"/>
            <a:alphaOff val="0"/>
          </a:schemeClr>
        </a:solidFill>
        <a:ln w="1270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DC7650-C06A-45BC-9143-AE2AB8FAC41D}">
      <dsp:nvSpPr>
        <dsp:cNvPr id="0" name=""/>
        <dsp:cNvSpPr/>
      </dsp:nvSpPr>
      <dsp:spPr>
        <a:xfrm>
          <a:off x="0" y="382905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Over-exposure events</a:t>
          </a:r>
          <a:endParaRPr lang="en-US" sz="2800" kern="1200" dirty="0"/>
        </a:p>
      </dsp:txBody>
      <dsp:txXfrm>
        <a:off x="0" y="3829050"/>
        <a:ext cx="4869656" cy="127635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23E711-D461-4F4F-83B7-A6180520514F}">
      <dsp:nvSpPr>
        <dsp:cNvPr id="0" name=""/>
        <dsp:cNvSpPr/>
      </dsp:nvSpPr>
      <dsp:spPr>
        <a:xfrm>
          <a:off x="873674" y="296918"/>
          <a:ext cx="2196000" cy="2196000"/>
        </a:xfrm>
        <a:prstGeom prst="ellipse">
          <a:avLst/>
        </a:prstGeom>
        <a:solidFill>
          <a:schemeClr val="accent3"/>
        </a:solidFill>
        <a:ln>
          <a:noFill/>
        </a:ln>
        <a:effectLst/>
      </dsp:spPr>
      <dsp:style>
        <a:lnRef idx="0">
          <a:scrgbClr r="0" g="0" b="0"/>
        </a:lnRef>
        <a:fillRef idx="1">
          <a:scrgbClr r="0" g="0" b="0"/>
        </a:fillRef>
        <a:effectRef idx="0">
          <a:scrgbClr r="0" g="0" b="0"/>
        </a:effectRef>
        <a:fontRef idx="minor"/>
      </dsp:style>
    </dsp:sp>
    <dsp:sp modelId="{EF52D5F4-1173-46DF-BAC1-7EF24C9B0E60}">
      <dsp:nvSpPr>
        <dsp:cNvPr id="0" name=""/>
        <dsp:cNvSpPr/>
      </dsp:nvSpPr>
      <dsp:spPr>
        <a:xfrm>
          <a:off x="1341674" y="76491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1C703D-7430-4E05-83B1-B1746250FFB7}">
      <dsp:nvSpPr>
        <dsp:cNvPr id="0" name=""/>
        <dsp:cNvSpPr/>
      </dsp:nvSpPr>
      <dsp:spPr>
        <a:xfrm>
          <a:off x="171674" y="3176919"/>
          <a:ext cx="3600000" cy="87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cap="all"/>
          </a:pPr>
          <a:r>
            <a:rPr lang="en-US" sz="2800" b="1" kern="1200" dirty="0">
              <a:effectLst/>
              <a:latin typeface="+mn-lt"/>
              <a:ea typeface="+mn-ea"/>
              <a:cs typeface="+mn-cs"/>
            </a:rPr>
            <a:t>Baseline physical exam</a:t>
          </a:r>
          <a:r>
            <a:rPr lang="en-US" sz="2800" b="0" kern="1200" dirty="0">
              <a:effectLst/>
              <a:latin typeface="+mn-lt"/>
              <a:ea typeface="+mn-ea"/>
              <a:cs typeface="+mn-cs"/>
            </a:rPr>
            <a:t> </a:t>
          </a:r>
          <a:endParaRPr lang="en-US" sz="2800" b="0" kern="1200" dirty="0"/>
        </a:p>
      </dsp:txBody>
      <dsp:txXfrm>
        <a:off x="171674" y="3176919"/>
        <a:ext cx="3600000" cy="8775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89AD2-C217-465B-8482-D4EDA5317AAC}">
      <dsp:nvSpPr>
        <dsp:cNvPr id="0" name=""/>
        <dsp:cNvSpPr/>
      </dsp:nvSpPr>
      <dsp:spPr>
        <a:xfrm>
          <a:off x="0" y="4356"/>
          <a:ext cx="506640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D22ED9-C0F9-4A39-A603-E080E6EE258D}">
      <dsp:nvSpPr>
        <dsp:cNvPr id="0" name=""/>
        <dsp:cNvSpPr/>
      </dsp:nvSpPr>
      <dsp:spPr>
        <a:xfrm>
          <a:off x="0" y="4356"/>
          <a:ext cx="5066408" cy="1951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Targeted organ systems of commonly used drugs: the skin, mucous membranes, and lymphatic systems </a:t>
          </a:r>
          <a:endParaRPr lang="en-US" sz="2800" kern="1200" dirty="0"/>
        </a:p>
      </dsp:txBody>
      <dsp:txXfrm>
        <a:off x="0" y="4356"/>
        <a:ext cx="5066408" cy="1951837"/>
      </dsp:txXfrm>
    </dsp:sp>
    <dsp:sp modelId="{DBDE6816-1B3E-42D9-B50B-3DCB304D7F96}">
      <dsp:nvSpPr>
        <dsp:cNvPr id="0" name=""/>
        <dsp:cNvSpPr/>
      </dsp:nvSpPr>
      <dsp:spPr>
        <a:xfrm>
          <a:off x="0" y="1956193"/>
          <a:ext cx="5066408" cy="0"/>
        </a:xfrm>
        <a:prstGeom prst="line">
          <a:avLst/>
        </a:prstGeom>
        <a:solidFill>
          <a:schemeClr val="accent2">
            <a:hueOff val="-723100"/>
            <a:satOff val="-4962"/>
            <a:lumOff val="2549"/>
            <a:alphaOff val="0"/>
          </a:schemeClr>
        </a:solidFill>
        <a:ln w="12700" cap="flat" cmpd="sng" algn="ctr">
          <a:solidFill>
            <a:schemeClr val="accent2">
              <a:hueOff val="-723100"/>
              <a:satOff val="-4962"/>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75A3CC-DEB8-40B8-8E46-3FD8C643D94A}">
      <dsp:nvSpPr>
        <dsp:cNvPr id="0" name=""/>
        <dsp:cNvSpPr/>
      </dsp:nvSpPr>
      <dsp:spPr>
        <a:xfrm>
          <a:off x="0" y="1956193"/>
          <a:ext cx="5066408" cy="1951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solidFill>
              <a:schemeClr val="tx1"/>
            </a:solidFill>
            <a:effectLst/>
            <a:latin typeface="+mn-lt"/>
            <a:ea typeface="+mn-ea"/>
            <a:cs typeface="+mn-cs"/>
          </a:endParaRPr>
        </a:p>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Other organ systems suggested from the medical history </a:t>
          </a:r>
          <a:endParaRPr lang="en-US" sz="2800" kern="1200" dirty="0"/>
        </a:p>
      </dsp:txBody>
      <dsp:txXfrm>
        <a:off x="0" y="1956193"/>
        <a:ext cx="5066408" cy="1951837"/>
      </dsp:txXfrm>
    </dsp:sp>
    <dsp:sp modelId="{F6019DCA-D9EC-44FE-B9ED-93C82DD52D02}">
      <dsp:nvSpPr>
        <dsp:cNvPr id="0" name=""/>
        <dsp:cNvSpPr/>
      </dsp:nvSpPr>
      <dsp:spPr>
        <a:xfrm>
          <a:off x="0" y="3908031"/>
          <a:ext cx="5066408" cy="0"/>
        </a:xfrm>
        <a:prstGeom prst="line">
          <a:avLst/>
        </a:prstGeom>
        <a:solidFill>
          <a:schemeClr val="accent2">
            <a:hueOff val="-1446200"/>
            <a:satOff val="-9924"/>
            <a:lumOff val="5098"/>
            <a:alphaOff val="0"/>
          </a:schemeClr>
        </a:solidFill>
        <a:ln w="1270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C8C6B8-E835-4897-8D0F-626C02A11858}">
      <dsp:nvSpPr>
        <dsp:cNvPr id="0" name=""/>
        <dsp:cNvSpPr/>
      </dsp:nvSpPr>
      <dsp:spPr>
        <a:xfrm>
          <a:off x="0" y="3908031"/>
          <a:ext cx="5061460" cy="2218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An evaluation for respirator fit</a:t>
          </a:r>
          <a:endParaRPr lang="en-US" sz="2800" kern="1200" dirty="0">
            <a:effectLst/>
            <a:latin typeface="+mn-lt"/>
            <a:ea typeface="+mn-ea"/>
            <a:cs typeface="+mn-cs"/>
          </a:endParaRPr>
        </a:p>
      </dsp:txBody>
      <dsp:txXfrm>
        <a:off x="0" y="3908031"/>
        <a:ext cx="5061460" cy="221853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89AD2-C217-465B-8482-D4EDA5317AAC}">
      <dsp:nvSpPr>
        <dsp:cNvPr id="0" name=""/>
        <dsp:cNvSpPr/>
      </dsp:nvSpPr>
      <dsp:spPr>
        <a:xfrm>
          <a:off x="0" y="0"/>
          <a:ext cx="486965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D22ED9-C0F9-4A39-A603-E080E6EE258D}">
      <dsp:nvSpPr>
        <dsp:cNvPr id="0" name=""/>
        <dsp:cNvSpPr/>
      </dsp:nvSpPr>
      <dsp:spPr>
        <a:xfrm>
          <a:off x="0" y="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effectLst/>
              <a:latin typeface="+mn-lt"/>
              <a:ea typeface="+mn-ea"/>
              <a:cs typeface="+mn-cs"/>
            </a:rPr>
            <a:t>A description of the employee's duties as they relate to the employee's exposure</a:t>
          </a:r>
          <a:endParaRPr lang="en-US" sz="2500" kern="1200" dirty="0"/>
        </a:p>
      </dsp:txBody>
      <dsp:txXfrm>
        <a:off x="0" y="0"/>
        <a:ext cx="4869656" cy="1276350"/>
      </dsp:txXfrm>
    </dsp:sp>
    <dsp:sp modelId="{F6019DCA-D9EC-44FE-B9ED-93C82DD52D02}">
      <dsp:nvSpPr>
        <dsp:cNvPr id="0" name=""/>
        <dsp:cNvSpPr/>
      </dsp:nvSpPr>
      <dsp:spPr>
        <a:xfrm>
          <a:off x="0" y="1276350"/>
          <a:ext cx="4869656" cy="0"/>
        </a:xfrm>
        <a:prstGeom prst="line">
          <a:avLst/>
        </a:prstGeom>
        <a:solidFill>
          <a:schemeClr val="accent2">
            <a:hueOff val="-482067"/>
            <a:satOff val="-3308"/>
            <a:lumOff val="1699"/>
            <a:alphaOff val="0"/>
          </a:schemeClr>
        </a:solidFill>
        <a:ln w="12700" cap="flat" cmpd="sng" algn="ctr">
          <a:solidFill>
            <a:schemeClr val="accent2">
              <a:hueOff val="-482067"/>
              <a:satOff val="-3308"/>
              <a:lumOff val="169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C8C6B8-E835-4897-8D0F-626C02A11858}">
      <dsp:nvSpPr>
        <dsp:cNvPr id="0" name=""/>
        <dsp:cNvSpPr/>
      </dsp:nvSpPr>
      <dsp:spPr>
        <a:xfrm>
          <a:off x="0" y="127635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effectLst/>
              <a:latin typeface="+mn-lt"/>
              <a:ea typeface="+mn-ea"/>
              <a:cs typeface="+mn-cs"/>
            </a:rPr>
            <a:t>The employee's exposure levels or anticipated exposure levels</a:t>
          </a:r>
        </a:p>
      </dsp:txBody>
      <dsp:txXfrm>
        <a:off x="0" y="1276350"/>
        <a:ext cx="4869656" cy="1276350"/>
      </dsp:txXfrm>
    </dsp:sp>
    <dsp:sp modelId="{61452FE1-86E9-4A35-9FF1-E6F8AFE8362E}">
      <dsp:nvSpPr>
        <dsp:cNvPr id="0" name=""/>
        <dsp:cNvSpPr/>
      </dsp:nvSpPr>
      <dsp:spPr>
        <a:xfrm>
          <a:off x="0" y="2552700"/>
          <a:ext cx="4869656" cy="0"/>
        </a:xfrm>
        <a:prstGeom prst="line">
          <a:avLst/>
        </a:prstGeom>
        <a:solidFill>
          <a:schemeClr val="accent2">
            <a:hueOff val="-964133"/>
            <a:satOff val="-6616"/>
            <a:lumOff val="3399"/>
            <a:alphaOff val="0"/>
          </a:schemeClr>
        </a:solidFill>
        <a:ln w="12700" cap="flat" cmpd="sng" algn="ctr">
          <a:solidFill>
            <a:schemeClr val="accent2">
              <a:hueOff val="-964133"/>
              <a:satOff val="-6616"/>
              <a:lumOff val="339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AB6226-D282-482C-8EFD-58117ACFDC48}">
      <dsp:nvSpPr>
        <dsp:cNvPr id="0" name=""/>
        <dsp:cNvSpPr/>
      </dsp:nvSpPr>
      <dsp:spPr>
        <a:xfrm>
          <a:off x="0" y="255270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effectLst/>
              <a:latin typeface="+mn-lt"/>
              <a:ea typeface="+mn-ea"/>
              <a:cs typeface="+mn-cs"/>
            </a:rPr>
            <a:t>A description of any PPE used or to be used</a:t>
          </a:r>
          <a:endParaRPr lang="en-US" sz="2500" kern="1200" dirty="0"/>
        </a:p>
      </dsp:txBody>
      <dsp:txXfrm>
        <a:off x="0" y="2552700"/>
        <a:ext cx="4869656" cy="1276350"/>
      </dsp:txXfrm>
    </dsp:sp>
    <dsp:sp modelId="{1A1ABC4B-9A2F-49E8-BA42-92458054437D}">
      <dsp:nvSpPr>
        <dsp:cNvPr id="0" name=""/>
        <dsp:cNvSpPr/>
      </dsp:nvSpPr>
      <dsp:spPr>
        <a:xfrm>
          <a:off x="0" y="3829050"/>
          <a:ext cx="4869656" cy="0"/>
        </a:xfrm>
        <a:prstGeom prst="line">
          <a:avLst/>
        </a:prstGeom>
        <a:solidFill>
          <a:schemeClr val="accent2">
            <a:hueOff val="-1446200"/>
            <a:satOff val="-9924"/>
            <a:lumOff val="5098"/>
            <a:alphaOff val="0"/>
          </a:schemeClr>
        </a:solidFill>
        <a:ln w="1270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DC7650-C06A-45BC-9143-AE2AB8FAC41D}">
      <dsp:nvSpPr>
        <dsp:cNvPr id="0" name=""/>
        <dsp:cNvSpPr/>
      </dsp:nvSpPr>
      <dsp:spPr>
        <a:xfrm>
          <a:off x="0" y="382905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effectLst/>
              <a:latin typeface="+mn-lt"/>
              <a:ea typeface="+mn-ea"/>
              <a:cs typeface="+mn-cs"/>
            </a:rPr>
            <a:t>Information from previous medical examinations of the employee</a:t>
          </a:r>
          <a:endParaRPr lang="en-US" sz="2500" kern="1200" dirty="0"/>
        </a:p>
      </dsp:txBody>
      <dsp:txXfrm>
        <a:off x="0" y="3829050"/>
        <a:ext cx="4869656" cy="127635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23E711-D461-4F4F-83B7-A6180520514F}">
      <dsp:nvSpPr>
        <dsp:cNvPr id="0" name=""/>
        <dsp:cNvSpPr/>
      </dsp:nvSpPr>
      <dsp:spPr>
        <a:xfrm>
          <a:off x="873674" y="296918"/>
          <a:ext cx="2196000" cy="2196000"/>
        </a:xfrm>
        <a:prstGeom prst="ellipse">
          <a:avLst/>
        </a:prstGeom>
        <a:solidFill>
          <a:schemeClr val="accent3"/>
        </a:solidFill>
        <a:ln>
          <a:noFill/>
        </a:ln>
        <a:effectLst/>
      </dsp:spPr>
      <dsp:style>
        <a:lnRef idx="0">
          <a:scrgbClr r="0" g="0" b="0"/>
        </a:lnRef>
        <a:fillRef idx="1">
          <a:scrgbClr r="0" g="0" b="0"/>
        </a:fillRef>
        <a:effectRef idx="0">
          <a:scrgbClr r="0" g="0" b="0"/>
        </a:effectRef>
        <a:fontRef idx="minor"/>
      </dsp:style>
    </dsp:sp>
    <dsp:sp modelId="{EF52D5F4-1173-46DF-BAC1-7EF24C9B0E60}">
      <dsp:nvSpPr>
        <dsp:cNvPr id="0" name=""/>
        <dsp:cNvSpPr/>
      </dsp:nvSpPr>
      <dsp:spPr>
        <a:xfrm>
          <a:off x="1341674" y="76491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1C703D-7430-4E05-83B1-B1746250FFB7}">
      <dsp:nvSpPr>
        <dsp:cNvPr id="0" name=""/>
        <dsp:cNvSpPr/>
      </dsp:nvSpPr>
      <dsp:spPr>
        <a:xfrm>
          <a:off x="171674" y="3176919"/>
          <a:ext cx="3600000" cy="87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cap="all"/>
          </a:pPr>
          <a:r>
            <a:rPr lang="en-US" sz="2800" b="1" kern="1200" dirty="0">
              <a:effectLst/>
              <a:latin typeface="+mn-lt"/>
              <a:ea typeface="+mn-ea"/>
              <a:cs typeface="+mn-cs"/>
            </a:rPr>
            <a:t>Baseline physical exam</a:t>
          </a:r>
          <a:r>
            <a:rPr lang="en-US" sz="2800" b="0" kern="1200" dirty="0">
              <a:effectLst/>
              <a:latin typeface="+mn-lt"/>
              <a:ea typeface="+mn-ea"/>
              <a:cs typeface="+mn-cs"/>
            </a:rPr>
            <a:t> </a:t>
          </a:r>
          <a:endParaRPr lang="en-US" sz="2800" b="0" kern="1200" dirty="0"/>
        </a:p>
      </dsp:txBody>
      <dsp:txXfrm>
        <a:off x="171674" y="3176919"/>
        <a:ext cx="3600000" cy="8775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DB213-1270-4694-A336-E4D31A7B2DED}">
      <dsp:nvSpPr>
        <dsp:cNvPr id="0" name=""/>
        <dsp:cNvSpPr/>
      </dsp:nvSpPr>
      <dsp:spPr>
        <a:xfrm>
          <a:off x="873674" y="387574"/>
          <a:ext cx="2196000" cy="2196000"/>
        </a:xfrm>
        <a:prstGeom prst="ellipse">
          <a:avLst/>
        </a:prstGeom>
        <a:solidFill>
          <a:schemeClr val="accent4"/>
        </a:solidFill>
        <a:ln>
          <a:noFill/>
        </a:ln>
        <a:effectLst/>
      </dsp:spPr>
      <dsp:style>
        <a:lnRef idx="0">
          <a:scrgbClr r="0" g="0" b="0"/>
        </a:lnRef>
        <a:fillRef idx="1">
          <a:scrgbClr r="0" g="0" b="0"/>
        </a:fillRef>
        <a:effectRef idx="0">
          <a:scrgbClr r="0" g="0" b="0"/>
        </a:effectRef>
        <a:fontRef idx="minor"/>
      </dsp:style>
    </dsp:sp>
    <dsp:sp modelId="{A817BA48-048C-44AF-8E3D-21AABF2DD2F5}">
      <dsp:nvSpPr>
        <dsp:cNvPr id="0" name=""/>
        <dsp:cNvSpPr/>
      </dsp:nvSpPr>
      <dsp:spPr>
        <a:xfrm>
          <a:off x="1341674" y="855575"/>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474CDB-07D4-478E-8DC0-4AA2828E9CC0}">
      <dsp:nvSpPr>
        <dsp:cNvPr id="0" name=""/>
        <dsp:cNvSpPr/>
      </dsp:nvSpPr>
      <dsp:spPr>
        <a:xfrm>
          <a:off x="171674" y="3267575"/>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cap="all"/>
          </a:pPr>
          <a:r>
            <a:rPr lang="en-US" sz="3000" b="1" kern="1200" dirty="0">
              <a:effectLst/>
              <a:latin typeface="+mn-lt"/>
              <a:ea typeface="+mn-ea"/>
              <a:cs typeface="+mn-cs"/>
            </a:rPr>
            <a:t>Laboratory studies</a:t>
          </a:r>
          <a:endParaRPr lang="en-US" sz="3000" b="1" kern="1200" dirty="0"/>
        </a:p>
      </dsp:txBody>
      <dsp:txXfrm>
        <a:off x="171674" y="3267575"/>
        <a:ext cx="3600000" cy="72000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9282F-7756-4F23-B27E-D064B84FE155}">
      <dsp:nvSpPr>
        <dsp:cNvPr id="0" name=""/>
        <dsp:cNvSpPr/>
      </dsp:nvSpPr>
      <dsp:spPr>
        <a:xfrm>
          <a:off x="0" y="0"/>
          <a:ext cx="469773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1E3C7F-0AA8-4C14-B01C-BC7662EB52E9}">
      <dsp:nvSpPr>
        <dsp:cNvPr id="0" name=""/>
        <dsp:cNvSpPr/>
      </dsp:nvSpPr>
      <dsp:spPr>
        <a:xfrm>
          <a:off x="0" y="0"/>
          <a:ext cx="4697730" cy="275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The most valuable test in a laboratory assessment is a complete blood count with differential. </a:t>
          </a:r>
        </a:p>
      </dsp:txBody>
      <dsp:txXfrm>
        <a:off x="0" y="0"/>
        <a:ext cx="4697730" cy="2752343"/>
      </dsp:txXfrm>
    </dsp:sp>
    <dsp:sp modelId="{3D28F14C-9D03-4F18-9561-DABFE9966CE1}">
      <dsp:nvSpPr>
        <dsp:cNvPr id="0" name=""/>
        <dsp:cNvSpPr/>
      </dsp:nvSpPr>
      <dsp:spPr>
        <a:xfrm>
          <a:off x="0" y="2752343"/>
          <a:ext cx="4697730" cy="0"/>
        </a:xfrm>
        <a:prstGeom prst="line">
          <a:avLst/>
        </a:prstGeom>
        <a:solidFill>
          <a:schemeClr val="accent2">
            <a:hueOff val="-1446200"/>
            <a:satOff val="-9924"/>
            <a:lumOff val="5098"/>
            <a:alphaOff val="0"/>
          </a:schemeClr>
        </a:solidFill>
        <a:ln w="1270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BD87A2-4A06-4B14-B99F-B18C8508CA13}">
      <dsp:nvSpPr>
        <dsp:cNvPr id="0" name=""/>
        <dsp:cNvSpPr/>
      </dsp:nvSpPr>
      <dsp:spPr>
        <a:xfrm>
          <a:off x="0" y="2752343"/>
          <a:ext cx="4697730" cy="275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solidFill>
                <a:schemeClr val="tx1"/>
              </a:solidFill>
              <a:effectLst/>
              <a:latin typeface="+mn-lt"/>
              <a:ea typeface="+mn-ea"/>
              <a:cs typeface="+mn-cs"/>
            </a:rPr>
            <a:t>Other laboratory testing (liver function tests, blood urea nitrogen, creatinine, and a urine dipstick for blood) may sometimes be appropriate.</a:t>
          </a:r>
          <a:endParaRPr lang="en-US" sz="3000" kern="1200" dirty="0"/>
        </a:p>
      </dsp:txBody>
      <dsp:txXfrm>
        <a:off x="0" y="2752343"/>
        <a:ext cx="4697730" cy="275234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5A442A-AD18-4625-901C-E339F6606AAD}">
      <dsp:nvSpPr>
        <dsp:cNvPr id="0" name=""/>
        <dsp:cNvSpPr/>
      </dsp:nvSpPr>
      <dsp:spPr>
        <a:xfrm>
          <a:off x="962" y="1049272"/>
          <a:ext cx="3754654" cy="225279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effectLst/>
              <a:latin typeface="+mn-lt"/>
              <a:ea typeface="+mn-ea"/>
              <a:cs typeface="+mn-cs"/>
            </a:rPr>
            <a:t>Measures of genetic effects </a:t>
          </a:r>
          <a:endParaRPr lang="en-US" sz="4500" b="1" kern="1200" dirty="0"/>
        </a:p>
      </dsp:txBody>
      <dsp:txXfrm>
        <a:off x="962" y="1049272"/>
        <a:ext cx="3754654" cy="2252792"/>
      </dsp:txXfrm>
    </dsp:sp>
    <dsp:sp modelId="{727D9B13-3D43-4225-B9A5-1CDDFD45D4E6}">
      <dsp:nvSpPr>
        <dsp:cNvPr id="0" name=""/>
        <dsp:cNvSpPr/>
      </dsp:nvSpPr>
      <dsp:spPr>
        <a:xfrm>
          <a:off x="4131082" y="1049272"/>
          <a:ext cx="3754654" cy="2252792"/>
        </a:xfrm>
        <a:prstGeom prst="rect">
          <a:avLst/>
        </a:prstGeom>
        <a:solidFill>
          <a:schemeClr val="accent2">
            <a:hueOff val="-1446200"/>
            <a:satOff val="-9924"/>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a:effectLst/>
              <a:latin typeface="+mn-lt"/>
              <a:ea typeface="+mn-ea"/>
              <a:cs typeface="+mn-cs"/>
            </a:rPr>
            <a:t>Biological monitoring</a:t>
          </a:r>
          <a:endParaRPr lang="en-US" sz="4500" b="1" kern="1200"/>
        </a:p>
      </dsp:txBody>
      <dsp:txXfrm>
        <a:off x="4131082" y="1049272"/>
        <a:ext cx="3754654" cy="225279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DFA234-D835-4C57-9C3C-81D704F180E3}">
      <dsp:nvSpPr>
        <dsp:cNvPr id="0" name=""/>
        <dsp:cNvSpPr/>
      </dsp:nvSpPr>
      <dsp:spPr>
        <a:xfrm>
          <a:off x="0" y="826273"/>
          <a:ext cx="8458201" cy="15254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51B230-E85F-4089-A1C3-867F37CD221E}">
      <dsp:nvSpPr>
        <dsp:cNvPr id="0" name=""/>
        <dsp:cNvSpPr/>
      </dsp:nvSpPr>
      <dsp:spPr>
        <a:xfrm>
          <a:off x="461442" y="1169495"/>
          <a:ext cx="838985" cy="8389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865D0CF-28A6-433E-A8D8-627D6E968D0C}">
      <dsp:nvSpPr>
        <dsp:cNvPr id="0" name=""/>
        <dsp:cNvSpPr/>
      </dsp:nvSpPr>
      <dsp:spPr>
        <a:xfrm>
          <a:off x="1761869" y="826273"/>
          <a:ext cx="6696331" cy="152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441" tIns="161441" rIns="161441" bIns="161441" numCol="1" spcCol="1270" anchor="ctr" anchorCtr="0">
          <a:noAutofit/>
        </a:bodyPr>
        <a:lstStyle/>
        <a:p>
          <a:pPr marL="0" lvl="0" indent="0" algn="l" defTabSz="933450">
            <a:lnSpc>
              <a:spcPct val="90000"/>
            </a:lnSpc>
            <a:spcBef>
              <a:spcPct val="0"/>
            </a:spcBef>
            <a:spcAft>
              <a:spcPct val="35000"/>
            </a:spcAft>
            <a:buNone/>
          </a:pPr>
          <a:r>
            <a:rPr lang="en-US" sz="2100" kern="1200" dirty="0">
              <a:effectLst/>
              <a:latin typeface="+mn-lt"/>
              <a:ea typeface="+mn-ea"/>
              <a:cs typeface="+mn-cs"/>
            </a:rPr>
            <a:t>The medical, reproductive, and exposure history should be updated on a periodic basis, every one to three years.</a:t>
          </a:r>
          <a:endParaRPr lang="en-US" sz="2100" kern="1200" dirty="0"/>
        </a:p>
      </dsp:txBody>
      <dsp:txXfrm>
        <a:off x="1761869" y="826273"/>
        <a:ext cx="6696331" cy="1525428"/>
      </dsp:txXfrm>
    </dsp:sp>
    <dsp:sp modelId="{255B4934-57D3-4430-B873-7B649B9DBA46}">
      <dsp:nvSpPr>
        <dsp:cNvPr id="0" name=""/>
        <dsp:cNvSpPr/>
      </dsp:nvSpPr>
      <dsp:spPr>
        <a:xfrm>
          <a:off x="0" y="2733059"/>
          <a:ext cx="8458201" cy="15254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C1C3BF-16F9-4CF0-8428-AF768DBFCA19}">
      <dsp:nvSpPr>
        <dsp:cNvPr id="0" name=""/>
        <dsp:cNvSpPr/>
      </dsp:nvSpPr>
      <dsp:spPr>
        <a:xfrm>
          <a:off x="461442" y="3076280"/>
          <a:ext cx="838985" cy="8389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D68B14-69AB-4ED7-94F7-88E6080BD093}">
      <dsp:nvSpPr>
        <dsp:cNvPr id="0" name=""/>
        <dsp:cNvSpPr/>
      </dsp:nvSpPr>
      <dsp:spPr>
        <a:xfrm>
          <a:off x="1761869" y="2733059"/>
          <a:ext cx="6696331" cy="152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441" tIns="161441" rIns="161441" bIns="161441" numCol="1" spcCol="1270" anchor="ctr" anchorCtr="0">
          <a:noAutofit/>
        </a:bodyPr>
        <a:lstStyle/>
        <a:p>
          <a:pPr marL="0" lvl="0" indent="0" algn="l" defTabSz="933450">
            <a:lnSpc>
              <a:spcPct val="90000"/>
            </a:lnSpc>
            <a:spcBef>
              <a:spcPct val="0"/>
            </a:spcBef>
            <a:spcAft>
              <a:spcPct val="35000"/>
            </a:spcAft>
            <a:buNone/>
          </a:pPr>
          <a:r>
            <a:rPr lang="en-US" sz="2100" kern="1200">
              <a:effectLst/>
              <a:latin typeface="+mn-lt"/>
              <a:ea typeface="+mn-ea"/>
              <a:cs typeface="+mn-cs"/>
            </a:rPr>
            <a:t>The interval between exams of individual workers depends on the opportunity for exposure, the duration and intensity of exposure, and (possibly) the age of the worker. </a:t>
          </a:r>
          <a:endParaRPr lang="en-US" sz="2100" kern="1200"/>
        </a:p>
      </dsp:txBody>
      <dsp:txXfrm>
        <a:off x="1761869" y="2733059"/>
        <a:ext cx="6696331" cy="15254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4F0B50-EB47-449B-80E0-24D33E341FE1}">
      <dsp:nvSpPr>
        <dsp:cNvPr id="0" name=""/>
        <dsp:cNvSpPr/>
      </dsp:nvSpPr>
      <dsp:spPr>
        <a:xfrm rot="5400000">
          <a:off x="5053192" y="-1907091"/>
          <a:ext cx="1202456" cy="532180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t>List the six essential components of a medical surveillance program</a:t>
          </a:r>
        </a:p>
      </dsp:txBody>
      <dsp:txXfrm rot="-5400000">
        <a:off x="2993517" y="211283"/>
        <a:ext cx="5263109" cy="1085058"/>
      </dsp:txXfrm>
    </dsp:sp>
    <dsp:sp modelId="{F0AD466F-9967-4929-9167-7F526CF8D527}">
      <dsp:nvSpPr>
        <dsp:cNvPr id="0" name=""/>
        <dsp:cNvSpPr/>
      </dsp:nvSpPr>
      <dsp:spPr>
        <a:xfrm>
          <a:off x="0" y="2277"/>
          <a:ext cx="2993517" cy="15030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Essential Components of a Medical Surveillance Program </a:t>
          </a:r>
        </a:p>
      </dsp:txBody>
      <dsp:txXfrm>
        <a:off x="73374" y="75651"/>
        <a:ext cx="2846769" cy="1356323"/>
      </dsp:txXfrm>
    </dsp:sp>
    <dsp:sp modelId="{D9971ED7-34D0-487D-97B9-67ADEA27627B}">
      <dsp:nvSpPr>
        <dsp:cNvPr id="0" name=""/>
        <dsp:cNvSpPr/>
      </dsp:nvSpPr>
      <dsp:spPr>
        <a:xfrm rot="5400000">
          <a:off x="5053192" y="-328866"/>
          <a:ext cx="1202456" cy="532180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t>Determine criteria for medical evaluation screenings</a:t>
          </a:r>
        </a:p>
      </dsp:txBody>
      <dsp:txXfrm rot="-5400000">
        <a:off x="2993517" y="1789508"/>
        <a:ext cx="5263109" cy="1085058"/>
      </dsp:txXfrm>
    </dsp:sp>
    <dsp:sp modelId="{ABE28E2B-614B-4A3A-B1DF-66E1832B5832}">
      <dsp:nvSpPr>
        <dsp:cNvPr id="0" name=""/>
        <dsp:cNvSpPr/>
      </dsp:nvSpPr>
      <dsp:spPr>
        <a:xfrm>
          <a:off x="0" y="1580501"/>
          <a:ext cx="2993517" cy="15030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Medical Screenings</a:t>
          </a:r>
        </a:p>
      </dsp:txBody>
      <dsp:txXfrm>
        <a:off x="73374" y="1653875"/>
        <a:ext cx="2846769" cy="1356323"/>
      </dsp:txXfrm>
    </dsp:sp>
    <dsp:sp modelId="{26F7BA28-263D-4F4B-B34A-C5AE42CE5F6F}">
      <dsp:nvSpPr>
        <dsp:cNvPr id="0" name=""/>
        <dsp:cNvSpPr/>
      </dsp:nvSpPr>
      <dsp:spPr>
        <a:xfrm rot="5400000">
          <a:off x="5053192" y="1249358"/>
          <a:ext cx="1202456" cy="532180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t>Identify the types of documentation used in medical surveillance programs</a:t>
          </a:r>
        </a:p>
      </dsp:txBody>
      <dsp:txXfrm rot="-5400000">
        <a:off x="2993517" y="3367733"/>
        <a:ext cx="5263109" cy="1085058"/>
      </dsp:txXfrm>
    </dsp:sp>
    <dsp:sp modelId="{2F47E81A-9BF2-4C6A-84CB-B90E981689AB}">
      <dsp:nvSpPr>
        <dsp:cNvPr id="0" name=""/>
        <dsp:cNvSpPr/>
      </dsp:nvSpPr>
      <dsp:spPr>
        <a:xfrm>
          <a:off x="0" y="3158726"/>
          <a:ext cx="2993517" cy="15030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Documentation </a:t>
          </a:r>
        </a:p>
      </dsp:txBody>
      <dsp:txXfrm>
        <a:off x="73374" y="3232100"/>
        <a:ext cx="2846769" cy="135632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B717CA-BA4C-49AF-A2AD-3D9B158259F1}">
      <dsp:nvSpPr>
        <dsp:cNvPr id="0" name=""/>
        <dsp:cNvSpPr/>
      </dsp:nvSpPr>
      <dsp:spPr>
        <a:xfrm>
          <a:off x="0" y="313271"/>
          <a:ext cx="7886700" cy="1360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374904" rIns="61209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effectLst/>
              <a:latin typeface="+mn-lt"/>
              <a:ea typeface="+mn-ea"/>
              <a:cs typeface="+mn-cs"/>
            </a:rPr>
            <a:t>Health monitoring</a:t>
          </a:r>
          <a:endParaRPr lang="en-US" sz="1800" kern="1200"/>
        </a:p>
        <a:p>
          <a:pPr marL="171450" lvl="1" indent="-171450" algn="l" defTabSz="800100">
            <a:lnSpc>
              <a:spcPct val="90000"/>
            </a:lnSpc>
            <a:spcBef>
              <a:spcPct val="0"/>
            </a:spcBef>
            <a:spcAft>
              <a:spcPct val="15000"/>
            </a:spcAft>
            <a:buChar char="•"/>
          </a:pPr>
          <a:r>
            <a:rPr lang="en-US" sz="1800" kern="1200">
              <a:effectLst/>
              <a:latin typeface="+mn-lt"/>
              <a:ea typeface="+mn-ea"/>
              <a:cs typeface="+mn-cs"/>
            </a:rPr>
            <a:t>Exposure to cytotoxics</a:t>
          </a:r>
          <a:endParaRPr lang="en-US" sz="1800" kern="1200"/>
        </a:p>
        <a:p>
          <a:pPr marL="171450" lvl="1" indent="-171450" algn="l" defTabSz="800100">
            <a:lnSpc>
              <a:spcPct val="90000"/>
            </a:lnSpc>
            <a:spcBef>
              <a:spcPct val="0"/>
            </a:spcBef>
            <a:spcAft>
              <a:spcPct val="15000"/>
            </a:spcAft>
            <a:buChar char="•"/>
          </a:pPr>
          <a:r>
            <a:rPr lang="en-US" sz="1800" kern="1200">
              <a:effectLst/>
              <a:latin typeface="+mn-lt"/>
              <a:ea typeface="+mn-ea"/>
              <a:cs typeface="+mn-cs"/>
            </a:rPr>
            <a:t>Education and training</a:t>
          </a:r>
          <a:endParaRPr lang="en-US" sz="1800" kern="1200"/>
        </a:p>
      </dsp:txBody>
      <dsp:txXfrm>
        <a:off x="0" y="313271"/>
        <a:ext cx="7886700" cy="1360800"/>
      </dsp:txXfrm>
    </dsp:sp>
    <dsp:sp modelId="{B3B653D8-00D1-42D3-8E8B-4B4A2354E55A}">
      <dsp:nvSpPr>
        <dsp:cNvPr id="0" name=""/>
        <dsp:cNvSpPr/>
      </dsp:nvSpPr>
      <dsp:spPr>
        <a:xfrm>
          <a:off x="394335" y="47591"/>
          <a:ext cx="5520690"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1244600">
            <a:lnSpc>
              <a:spcPct val="90000"/>
            </a:lnSpc>
            <a:spcBef>
              <a:spcPct val="0"/>
            </a:spcBef>
            <a:spcAft>
              <a:spcPct val="35000"/>
            </a:spcAft>
            <a:buNone/>
          </a:pPr>
          <a:r>
            <a:rPr lang="en-US" sz="2800" kern="1200">
              <a:effectLst/>
              <a:latin typeface="+mn-lt"/>
              <a:ea typeface="+mn-ea"/>
              <a:cs typeface="+mn-cs"/>
            </a:rPr>
            <a:t>Staff</a:t>
          </a:r>
          <a:endParaRPr lang="en-US" sz="2800" kern="1200"/>
        </a:p>
      </dsp:txBody>
      <dsp:txXfrm>
        <a:off x="420274" y="73530"/>
        <a:ext cx="5468812" cy="479482"/>
      </dsp:txXfrm>
    </dsp:sp>
    <dsp:sp modelId="{6DD01A0A-F508-4C5B-92FE-D7347159F745}">
      <dsp:nvSpPr>
        <dsp:cNvPr id="0" name=""/>
        <dsp:cNvSpPr/>
      </dsp:nvSpPr>
      <dsp:spPr>
        <a:xfrm>
          <a:off x="0" y="2036952"/>
          <a:ext cx="7886700" cy="2268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374904" rIns="61209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effectLst/>
              <a:latin typeface="+mn-lt"/>
              <a:ea typeface="+mn-ea"/>
              <a:cs typeface="+mn-cs"/>
            </a:rPr>
            <a:t>Microbiological monitoring</a:t>
          </a:r>
          <a:endParaRPr lang="en-US" sz="1800" kern="1200"/>
        </a:p>
        <a:p>
          <a:pPr marL="171450" lvl="1" indent="-171450" algn="l" defTabSz="800100">
            <a:lnSpc>
              <a:spcPct val="90000"/>
            </a:lnSpc>
            <a:spcBef>
              <a:spcPct val="0"/>
            </a:spcBef>
            <a:spcAft>
              <a:spcPct val="15000"/>
            </a:spcAft>
            <a:buChar char="•"/>
          </a:pPr>
          <a:r>
            <a:rPr lang="en-US" sz="1800" kern="1200">
              <a:effectLst/>
              <a:latin typeface="+mn-lt"/>
              <a:ea typeface="+mn-ea"/>
              <a:cs typeface="+mn-cs"/>
            </a:rPr>
            <a:t>Contamination monitoring</a:t>
          </a:r>
          <a:endParaRPr lang="en-US" sz="1800" kern="1200"/>
        </a:p>
        <a:p>
          <a:pPr marL="171450" lvl="1" indent="-171450" algn="l" defTabSz="800100">
            <a:lnSpc>
              <a:spcPct val="90000"/>
            </a:lnSpc>
            <a:spcBef>
              <a:spcPct val="0"/>
            </a:spcBef>
            <a:spcAft>
              <a:spcPct val="15000"/>
            </a:spcAft>
            <a:buChar char="•"/>
          </a:pPr>
          <a:r>
            <a:rPr lang="en-US" sz="1800" kern="1200">
              <a:effectLst/>
              <a:latin typeface="+mn-lt"/>
              <a:ea typeface="+mn-ea"/>
              <a:cs typeface="+mn-cs"/>
            </a:rPr>
            <a:t>Maintenance log</a:t>
          </a:r>
          <a:endParaRPr lang="en-US" sz="1800" kern="1200"/>
        </a:p>
        <a:p>
          <a:pPr marL="171450" lvl="1" indent="-171450" algn="l" defTabSz="800100">
            <a:lnSpc>
              <a:spcPct val="90000"/>
            </a:lnSpc>
            <a:spcBef>
              <a:spcPct val="0"/>
            </a:spcBef>
            <a:spcAft>
              <a:spcPct val="15000"/>
            </a:spcAft>
            <a:buChar char="•"/>
          </a:pPr>
          <a:r>
            <a:rPr lang="en-US" sz="1800" kern="1200">
              <a:effectLst/>
              <a:latin typeface="+mn-lt"/>
              <a:ea typeface="+mn-ea"/>
              <a:cs typeface="+mn-cs"/>
            </a:rPr>
            <a:t>Temperature logs</a:t>
          </a:r>
          <a:endParaRPr lang="en-US" sz="1800" kern="1200"/>
        </a:p>
        <a:p>
          <a:pPr marL="171450" lvl="1" indent="-171450" algn="l" defTabSz="800100">
            <a:lnSpc>
              <a:spcPct val="90000"/>
            </a:lnSpc>
            <a:spcBef>
              <a:spcPct val="0"/>
            </a:spcBef>
            <a:spcAft>
              <a:spcPct val="15000"/>
            </a:spcAft>
            <a:buChar char="•"/>
          </a:pPr>
          <a:r>
            <a:rPr lang="en-US" sz="1800" kern="1200">
              <a:effectLst/>
              <a:latin typeface="+mn-lt"/>
              <a:ea typeface="+mn-ea"/>
              <a:cs typeface="+mn-cs"/>
            </a:rPr>
            <a:t>Particle counts</a:t>
          </a:r>
          <a:endParaRPr lang="en-US" sz="1800" kern="1200"/>
        </a:p>
        <a:p>
          <a:pPr marL="171450" lvl="1" indent="-171450" algn="l" defTabSz="800100">
            <a:lnSpc>
              <a:spcPct val="90000"/>
            </a:lnSpc>
            <a:spcBef>
              <a:spcPct val="0"/>
            </a:spcBef>
            <a:spcAft>
              <a:spcPct val="15000"/>
            </a:spcAft>
            <a:buChar char="•"/>
          </a:pPr>
          <a:r>
            <a:rPr lang="en-US" sz="1800" kern="1200">
              <a:effectLst/>
              <a:latin typeface="+mn-lt"/>
              <a:ea typeface="+mn-ea"/>
              <a:cs typeface="+mn-cs"/>
            </a:rPr>
            <a:t>Qualification and re-qualification</a:t>
          </a:r>
          <a:endParaRPr lang="en-US" sz="1800" kern="1200"/>
        </a:p>
      </dsp:txBody>
      <dsp:txXfrm>
        <a:off x="0" y="2036952"/>
        <a:ext cx="7886700" cy="2268000"/>
      </dsp:txXfrm>
    </dsp:sp>
    <dsp:sp modelId="{CA196718-7799-4B4F-8F86-278CC489F63D}">
      <dsp:nvSpPr>
        <dsp:cNvPr id="0" name=""/>
        <dsp:cNvSpPr/>
      </dsp:nvSpPr>
      <dsp:spPr>
        <a:xfrm>
          <a:off x="394335" y="1771272"/>
          <a:ext cx="5520690" cy="5313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1244600">
            <a:lnSpc>
              <a:spcPct val="90000"/>
            </a:lnSpc>
            <a:spcBef>
              <a:spcPct val="0"/>
            </a:spcBef>
            <a:spcAft>
              <a:spcPct val="35000"/>
            </a:spcAft>
            <a:buNone/>
          </a:pPr>
          <a:r>
            <a:rPr lang="en-US" sz="2800" kern="1200">
              <a:effectLst/>
              <a:latin typeface="+mn-lt"/>
              <a:ea typeface="+mn-ea"/>
              <a:cs typeface="+mn-cs"/>
            </a:rPr>
            <a:t>Facilities</a:t>
          </a:r>
          <a:endParaRPr lang="en-US" sz="2800" kern="1200"/>
        </a:p>
      </dsp:txBody>
      <dsp:txXfrm>
        <a:off x="420274" y="1797211"/>
        <a:ext cx="5468812" cy="47948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A4578-AC3F-47EF-A68C-0BB417E59785}">
      <dsp:nvSpPr>
        <dsp:cNvPr id="0" name=""/>
        <dsp:cNvSpPr/>
      </dsp:nvSpPr>
      <dsp:spPr>
        <a:xfrm>
          <a:off x="0" y="468369"/>
          <a:ext cx="7886700" cy="16317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583184" rIns="612096"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a:effectLst/>
              <a:latin typeface="+mn-lt"/>
              <a:ea typeface="+mn-ea"/>
              <a:cs typeface="+mn-cs"/>
            </a:rPr>
            <a:t>Outside the institution</a:t>
          </a:r>
          <a:endParaRPr lang="en-US" sz="2800" kern="1200"/>
        </a:p>
        <a:p>
          <a:pPr marL="285750" lvl="1" indent="-285750" algn="l" defTabSz="1244600">
            <a:lnSpc>
              <a:spcPct val="90000"/>
            </a:lnSpc>
            <a:spcBef>
              <a:spcPct val="0"/>
            </a:spcBef>
            <a:spcAft>
              <a:spcPct val="15000"/>
            </a:spcAft>
            <a:buChar char="•"/>
          </a:pPr>
          <a:r>
            <a:rPr lang="en-US" sz="2800" kern="1200">
              <a:effectLst/>
              <a:latin typeface="+mn-lt"/>
              <a:ea typeface="+mn-ea"/>
              <a:cs typeface="+mn-cs"/>
            </a:rPr>
            <a:t>Within the institution</a:t>
          </a:r>
          <a:endParaRPr lang="en-US" sz="2800" kern="1200"/>
        </a:p>
      </dsp:txBody>
      <dsp:txXfrm>
        <a:off x="0" y="468369"/>
        <a:ext cx="7886700" cy="1631700"/>
      </dsp:txXfrm>
    </dsp:sp>
    <dsp:sp modelId="{62D1953A-C24E-4B7F-95B1-27D1C42E42C9}">
      <dsp:nvSpPr>
        <dsp:cNvPr id="0" name=""/>
        <dsp:cNvSpPr/>
      </dsp:nvSpPr>
      <dsp:spPr>
        <a:xfrm>
          <a:off x="394335" y="55089"/>
          <a:ext cx="5520690" cy="8265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1244600">
            <a:lnSpc>
              <a:spcPct val="90000"/>
            </a:lnSpc>
            <a:spcBef>
              <a:spcPct val="0"/>
            </a:spcBef>
            <a:spcAft>
              <a:spcPct val="35000"/>
            </a:spcAft>
            <a:buNone/>
            <a:defRPr b="1"/>
          </a:pPr>
          <a:r>
            <a:rPr lang="en-US" sz="2800" kern="1200">
              <a:effectLst/>
              <a:latin typeface="+mn-lt"/>
              <a:ea typeface="+mn-ea"/>
              <a:cs typeface="+mn-cs"/>
            </a:rPr>
            <a:t>Transport</a:t>
          </a:r>
          <a:endParaRPr lang="en-US" sz="2800" kern="1200"/>
        </a:p>
      </dsp:txBody>
      <dsp:txXfrm>
        <a:off x="434684" y="95438"/>
        <a:ext cx="5439992" cy="745862"/>
      </dsp:txXfrm>
    </dsp:sp>
    <dsp:sp modelId="{5AC372BB-F071-4788-9AC6-7A483627E2E0}">
      <dsp:nvSpPr>
        <dsp:cNvPr id="0" name=""/>
        <dsp:cNvSpPr/>
      </dsp:nvSpPr>
      <dsp:spPr>
        <a:xfrm>
          <a:off x="0" y="2664549"/>
          <a:ext cx="7886700" cy="1631700"/>
        </a:xfrm>
        <a:prstGeom prst="rect">
          <a:avLst/>
        </a:prstGeom>
        <a:solidFill>
          <a:schemeClr val="lt1">
            <a:alpha val="90000"/>
            <a:hueOff val="0"/>
            <a:satOff val="0"/>
            <a:lumOff val="0"/>
            <a:alphaOff val="0"/>
          </a:schemeClr>
        </a:solidFill>
        <a:ln w="1270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583184" rIns="612096"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a:effectLst/>
              <a:latin typeface="+mn-lt"/>
              <a:ea typeface="+mn-ea"/>
              <a:cs typeface="+mn-cs"/>
            </a:rPr>
            <a:t>Cabinet/isolator</a:t>
          </a:r>
          <a:endParaRPr lang="en-US" sz="2800" kern="1200"/>
        </a:p>
        <a:p>
          <a:pPr marL="285750" lvl="1" indent="-285750" algn="l" defTabSz="1244600">
            <a:lnSpc>
              <a:spcPct val="90000"/>
            </a:lnSpc>
            <a:spcBef>
              <a:spcPct val="0"/>
            </a:spcBef>
            <a:spcAft>
              <a:spcPct val="15000"/>
            </a:spcAft>
            <a:buChar char="•"/>
          </a:pPr>
          <a:r>
            <a:rPr lang="en-US" sz="2800" kern="1200">
              <a:effectLst/>
              <a:latin typeface="+mn-lt"/>
              <a:ea typeface="+mn-ea"/>
              <a:cs typeface="+mn-cs"/>
            </a:rPr>
            <a:t>Sterile room</a:t>
          </a:r>
          <a:endParaRPr lang="en-US" sz="2800" kern="1200"/>
        </a:p>
      </dsp:txBody>
      <dsp:txXfrm>
        <a:off x="0" y="2664549"/>
        <a:ext cx="7886700" cy="1631700"/>
      </dsp:txXfrm>
    </dsp:sp>
    <dsp:sp modelId="{6650152B-5345-471D-8020-002C7B1B9B57}">
      <dsp:nvSpPr>
        <dsp:cNvPr id="0" name=""/>
        <dsp:cNvSpPr/>
      </dsp:nvSpPr>
      <dsp:spPr>
        <a:xfrm>
          <a:off x="394335" y="2251269"/>
          <a:ext cx="5520690" cy="826560"/>
        </a:xfrm>
        <a:prstGeom prst="roundRect">
          <a:avLst/>
        </a:prstGeom>
        <a:solidFill>
          <a:schemeClr val="accent2">
            <a:hueOff val="-1446200"/>
            <a:satOff val="-9924"/>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1244600">
            <a:lnSpc>
              <a:spcPct val="90000"/>
            </a:lnSpc>
            <a:spcBef>
              <a:spcPct val="0"/>
            </a:spcBef>
            <a:spcAft>
              <a:spcPct val="35000"/>
            </a:spcAft>
            <a:buNone/>
            <a:defRPr b="1"/>
          </a:pPr>
          <a:r>
            <a:rPr lang="en-US" sz="2800" kern="1200">
              <a:effectLst/>
              <a:latin typeface="+mn-lt"/>
              <a:ea typeface="+mn-ea"/>
              <a:cs typeface="+mn-cs"/>
            </a:rPr>
            <a:t>Cleaning</a:t>
          </a:r>
          <a:endParaRPr lang="en-US" sz="2800" kern="1200"/>
        </a:p>
      </dsp:txBody>
      <dsp:txXfrm>
        <a:off x="434684" y="2291618"/>
        <a:ext cx="5439992" cy="74586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5A41C-F3BC-4AB5-A0FC-1CEA89B41D4E}">
      <dsp:nvSpPr>
        <dsp:cNvPr id="0" name=""/>
        <dsp:cNvSpPr/>
      </dsp:nvSpPr>
      <dsp:spPr>
        <a:xfrm>
          <a:off x="541940" y="891"/>
          <a:ext cx="1001496" cy="100149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B9B043-3DD9-4248-8A0E-153CB6923F02}">
      <dsp:nvSpPr>
        <dsp:cNvPr id="0" name=""/>
        <dsp:cNvSpPr/>
      </dsp:nvSpPr>
      <dsp:spPr>
        <a:xfrm>
          <a:off x="755374" y="214324"/>
          <a:ext cx="574628" cy="5746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A380E9-986B-4345-A786-43091C9521EA}">
      <dsp:nvSpPr>
        <dsp:cNvPr id="0" name=""/>
        <dsp:cNvSpPr/>
      </dsp:nvSpPr>
      <dsp:spPr>
        <a:xfrm>
          <a:off x="221790" y="1314328"/>
          <a:ext cx="1641796" cy="6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effectLst/>
              <a:latin typeface="+mn-lt"/>
              <a:ea typeface="+mn-ea"/>
              <a:cs typeface="+mn-cs"/>
            </a:rPr>
            <a:t>Workload statistics</a:t>
          </a:r>
          <a:endParaRPr lang="en-US" sz="1900" kern="1200"/>
        </a:p>
      </dsp:txBody>
      <dsp:txXfrm>
        <a:off x="221790" y="1314328"/>
        <a:ext cx="1641796" cy="656718"/>
      </dsp:txXfrm>
    </dsp:sp>
    <dsp:sp modelId="{DAB097A7-8BF3-4484-B2C6-77E3B6BCC569}">
      <dsp:nvSpPr>
        <dsp:cNvPr id="0" name=""/>
        <dsp:cNvSpPr/>
      </dsp:nvSpPr>
      <dsp:spPr>
        <a:xfrm>
          <a:off x="2471051" y="891"/>
          <a:ext cx="1001496" cy="100149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589640-2B30-44EE-82B8-CEF508B2B0C4}">
      <dsp:nvSpPr>
        <dsp:cNvPr id="0" name=""/>
        <dsp:cNvSpPr/>
      </dsp:nvSpPr>
      <dsp:spPr>
        <a:xfrm>
          <a:off x="2684485" y="214324"/>
          <a:ext cx="574628" cy="5746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135476-6EA5-45C1-9896-92775D5556FB}">
      <dsp:nvSpPr>
        <dsp:cNvPr id="0" name=""/>
        <dsp:cNvSpPr/>
      </dsp:nvSpPr>
      <dsp:spPr>
        <a:xfrm>
          <a:off x="2150901" y="1314328"/>
          <a:ext cx="1641796" cy="6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effectLst/>
              <a:latin typeface="+mn-lt"/>
              <a:ea typeface="+mn-ea"/>
              <a:cs typeface="+mn-cs"/>
            </a:rPr>
            <a:t>Procedure manual</a:t>
          </a:r>
          <a:endParaRPr lang="en-US" sz="1900" kern="1200"/>
        </a:p>
      </dsp:txBody>
      <dsp:txXfrm>
        <a:off x="2150901" y="1314328"/>
        <a:ext cx="1641796" cy="656718"/>
      </dsp:txXfrm>
    </dsp:sp>
    <dsp:sp modelId="{C2974F98-4803-44ED-823B-F72434FBAB29}">
      <dsp:nvSpPr>
        <dsp:cNvPr id="0" name=""/>
        <dsp:cNvSpPr/>
      </dsp:nvSpPr>
      <dsp:spPr>
        <a:xfrm>
          <a:off x="4400163" y="891"/>
          <a:ext cx="1001496" cy="100149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465215-E22C-4358-9118-00F723BCE5D2}">
      <dsp:nvSpPr>
        <dsp:cNvPr id="0" name=""/>
        <dsp:cNvSpPr/>
      </dsp:nvSpPr>
      <dsp:spPr>
        <a:xfrm>
          <a:off x="4613596" y="214324"/>
          <a:ext cx="574628" cy="57462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7D7DAE-0F0B-4940-BD03-D9EDC866BCC6}">
      <dsp:nvSpPr>
        <dsp:cNvPr id="0" name=""/>
        <dsp:cNvSpPr/>
      </dsp:nvSpPr>
      <dsp:spPr>
        <a:xfrm>
          <a:off x="4080012" y="1314328"/>
          <a:ext cx="1641796" cy="6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effectLst/>
              <a:latin typeface="+mn-lt"/>
              <a:ea typeface="+mn-ea"/>
              <a:cs typeface="+mn-cs"/>
            </a:rPr>
            <a:t>Safety data sheets</a:t>
          </a:r>
          <a:endParaRPr lang="en-US" sz="1900" kern="1200"/>
        </a:p>
      </dsp:txBody>
      <dsp:txXfrm>
        <a:off x="4080012" y="1314328"/>
        <a:ext cx="1641796" cy="656718"/>
      </dsp:txXfrm>
    </dsp:sp>
    <dsp:sp modelId="{DB88722F-0CFB-4CE5-BFD3-C8BC3FCB69C1}">
      <dsp:nvSpPr>
        <dsp:cNvPr id="0" name=""/>
        <dsp:cNvSpPr/>
      </dsp:nvSpPr>
      <dsp:spPr>
        <a:xfrm>
          <a:off x="1506496" y="2381496"/>
          <a:ext cx="1001496" cy="100149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FBF4F7-F497-467B-9784-656F8427A9E3}">
      <dsp:nvSpPr>
        <dsp:cNvPr id="0" name=""/>
        <dsp:cNvSpPr/>
      </dsp:nvSpPr>
      <dsp:spPr>
        <a:xfrm>
          <a:off x="1719929" y="2594930"/>
          <a:ext cx="574628" cy="57462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7FA793-A347-485D-A10B-E09F1BB2AF32}">
      <dsp:nvSpPr>
        <dsp:cNvPr id="0" name=""/>
        <dsp:cNvSpPr/>
      </dsp:nvSpPr>
      <dsp:spPr>
        <a:xfrm>
          <a:off x="1186345" y="3694934"/>
          <a:ext cx="1641796" cy="6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dirty="0">
              <a:effectLst/>
              <a:latin typeface="+mn-lt"/>
              <a:ea typeface="+mn-ea"/>
              <a:cs typeface="+mn-cs"/>
            </a:rPr>
            <a:t>Cytotoxic spills</a:t>
          </a:r>
          <a:endParaRPr lang="en-US" sz="1900" kern="1200" dirty="0"/>
        </a:p>
      </dsp:txBody>
      <dsp:txXfrm>
        <a:off x="1186345" y="3694934"/>
        <a:ext cx="1641796" cy="656718"/>
      </dsp:txXfrm>
    </dsp:sp>
    <dsp:sp modelId="{4B5F22BB-0BCB-4904-B729-32B9C0C42F37}">
      <dsp:nvSpPr>
        <dsp:cNvPr id="0" name=""/>
        <dsp:cNvSpPr/>
      </dsp:nvSpPr>
      <dsp:spPr>
        <a:xfrm>
          <a:off x="3435607" y="2381496"/>
          <a:ext cx="1001496" cy="1001496"/>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F565CA-9C94-439C-B4BA-5E204EE1EFD1}">
      <dsp:nvSpPr>
        <dsp:cNvPr id="0" name=""/>
        <dsp:cNvSpPr/>
      </dsp:nvSpPr>
      <dsp:spPr>
        <a:xfrm>
          <a:off x="3649041" y="2594930"/>
          <a:ext cx="574628" cy="574628"/>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E8C755-4E33-4CC9-BD50-F065E69BB70B}">
      <dsp:nvSpPr>
        <dsp:cNvPr id="0" name=""/>
        <dsp:cNvSpPr/>
      </dsp:nvSpPr>
      <dsp:spPr>
        <a:xfrm>
          <a:off x="3115457" y="3694934"/>
          <a:ext cx="1641796" cy="6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effectLst/>
              <a:latin typeface="+mn-lt"/>
              <a:ea typeface="+mn-ea"/>
              <a:cs typeface="+mn-cs"/>
            </a:rPr>
            <a:t>Extravasation</a:t>
          </a:r>
          <a:endParaRPr lang="en-US" sz="1900" kern="1200"/>
        </a:p>
      </dsp:txBody>
      <dsp:txXfrm>
        <a:off x="3115457" y="3694934"/>
        <a:ext cx="1641796" cy="6567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3D1FB-DB71-4483-A2A6-52D4E185D22E}">
      <dsp:nvSpPr>
        <dsp:cNvPr id="0" name=""/>
        <dsp:cNvSpPr/>
      </dsp:nvSpPr>
      <dsp:spPr>
        <a:xfrm>
          <a:off x="0" y="531"/>
          <a:ext cx="78867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B73684-15B0-40FE-B3C6-61C4DBE4A397}">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E0D875-B8CB-48F8-80B5-73B2C3CB57EB}">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effectLst/>
              <a:latin typeface="+mn-lt"/>
              <a:ea typeface="+mn-ea"/>
              <a:cs typeface="+mn-cs"/>
            </a:rPr>
            <a:t>Maintain a list of all workers who are exposed to HDs as a part of their job assignment</a:t>
          </a:r>
          <a:endParaRPr lang="en-US" sz="2500" kern="1200" dirty="0"/>
        </a:p>
      </dsp:txBody>
      <dsp:txXfrm>
        <a:off x="1435590" y="531"/>
        <a:ext cx="6451109" cy="1242935"/>
      </dsp:txXfrm>
    </dsp:sp>
    <dsp:sp modelId="{53FDDDA0-68A4-49B8-946D-05732116D221}">
      <dsp:nvSpPr>
        <dsp:cNvPr id="0" name=""/>
        <dsp:cNvSpPr/>
      </dsp:nvSpPr>
      <dsp:spPr>
        <a:xfrm>
          <a:off x="0" y="1554201"/>
          <a:ext cx="78867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306AFD-4FFD-467F-BF66-15780F5EA0F0}">
      <dsp:nvSpPr>
        <dsp:cNvPr id="0" name=""/>
        <dsp:cNvSpPr/>
      </dsp:nvSpPr>
      <dsp:spPr>
        <a:xfrm>
          <a:off x="375988" y="1833861"/>
          <a:ext cx="683614" cy="68361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91EE28-A81C-408D-A85C-256334F1923A}">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effectLst/>
              <a:latin typeface="+mn-lt"/>
              <a:ea typeface="+mn-ea"/>
              <a:cs typeface="+mn-cs"/>
            </a:rPr>
            <a:t>Have all HD handlers complete periodic questionnaires</a:t>
          </a:r>
          <a:endParaRPr lang="en-US" sz="2500" kern="1200" dirty="0"/>
        </a:p>
      </dsp:txBody>
      <dsp:txXfrm>
        <a:off x="1435590" y="1554201"/>
        <a:ext cx="6451109" cy="1242935"/>
      </dsp:txXfrm>
    </dsp:sp>
    <dsp:sp modelId="{9428DDBF-B883-4E2D-B272-ED8357F6D602}">
      <dsp:nvSpPr>
        <dsp:cNvPr id="0" name=""/>
        <dsp:cNvSpPr/>
      </dsp:nvSpPr>
      <dsp:spPr>
        <a:xfrm>
          <a:off x="0" y="3107870"/>
          <a:ext cx="78867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57ECAF-0756-4E28-ADAB-65F01AEADBAA}">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978497-0448-4C8C-8B93-E1F7F3B21CD6}">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effectLst/>
              <a:latin typeface="+mn-lt"/>
              <a:ea typeface="+mn-ea"/>
              <a:cs typeface="+mn-cs"/>
            </a:rPr>
            <a:t>Conduct periodic observations of drug preparation and administration practices</a:t>
          </a:r>
          <a:endParaRPr lang="en-US" sz="2500" kern="1200" dirty="0"/>
        </a:p>
      </dsp:txBody>
      <dsp:txXfrm>
        <a:off x="1435590" y="3107870"/>
        <a:ext cx="6451109" cy="1242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3D1FB-DB71-4483-A2A6-52D4E185D22E}">
      <dsp:nvSpPr>
        <dsp:cNvPr id="0" name=""/>
        <dsp:cNvSpPr/>
      </dsp:nvSpPr>
      <dsp:spPr>
        <a:xfrm>
          <a:off x="0" y="531"/>
          <a:ext cx="78867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B73684-15B0-40FE-B3C6-61C4DBE4A397}">
      <dsp:nvSpPr>
        <dsp:cNvPr id="0" name=""/>
        <dsp:cNvSpPr/>
      </dsp:nvSpPr>
      <dsp:spPr>
        <a:xfrm>
          <a:off x="375988" y="280191"/>
          <a:ext cx="683614" cy="683614"/>
        </a:xfrm>
        <a:prstGeom prst="rect">
          <a:avLst/>
        </a:prstGeom>
        <a:blipFill>
          <a:blip xmlns:r="http://schemas.openxmlformats.org/officeDocument/2006/relationships" r:embed="rId1">
            <a:duotone>
              <a:schemeClr val="accent1">
                <a:shade val="45000"/>
                <a:satMod val="135000"/>
              </a:schemeClr>
              <a:prstClr val="white"/>
            </a:duotone>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E0D875-B8CB-48F8-80B5-73B2C3CB57EB}">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tx1"/>
              </a:solidFill>
              <a:effectLst/>
              <a:latin typeface="+mn-lt"/>
              <a:ea typeface="+mn-ea"/>
              <a:cs typeface="+mn-cs"/>
            </a:rPr>
            <a:t>Carefully document spills, spill cleanup activities, and accidental exposure</a:t>
          </a:r>
          <a:endParaRPr lang="en-US" sz="2100" kern="1200" dirty="0"/>
        </a:p>
      </dsp:txBody>
      <dsp:txXfrm>
        <a:off x="1435590" y="531"/>
        <a:ext cx="6451109" cy="1242935"/>
      </dsp:txXfrm>
    </dsp:sp>
    <dsp:sp modelId="{53FDDDA0-68A4-49B8-946D-05732116D221}">
      <dsp:nvSpPr>
        <dsp:cNvPr id="0" name=""/>
        <dsp:cNvSpPr/>
      </dsp:nvSpPr>
      <dsp:spPr>
        <a:xfrm>
          <a:off x="0" y="1554201"/>
          <a:ext cx="78867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306AFD-4FFD-467F-BF66-15780F5EA0F0}">
      <dsp:nvSpPr>
        <dsp:cNvPr id="0" name=""/>
        <dsp:cNvSpPr/>
      </dsp:nvSpPr>
      <dsp:spPr>
        <a:xfrm>
          <a:off x="375988" y="1833861"/>
          <a:ext cx="683614" cy="683614"/>
        </a:xfrm>
        <a:prstGeom prst="rect">
          <a:avLst/>
        </a:prstGeom>
        <a:blipFill>
          <a:blip xmlns:r="http://schemas.openxmlformats.org/officeDocument/2006/relationships" r:embed="rId3">
            <a:duotone>
              <a:schemeClr val="accent1">
                <a:shade val="45000"/>
                <a:satMod val="135000"/>
              </a:schemeClr>
              <a:prstClr val="white"/>
            </a:duotone>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91EE28-A81C-408D-A85C-256334F1923A}">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tx1"/>
              </a:solidFill>
              <a:effectLst/>
              <a:latin typeface="+mn-lt"/>
              <a:ea typeface="+mn-ea"/>
              <a:cs typeface="+mn-cs"/>
            </a:rPr>
            <a:t>Confidentially share the results of medical surveillance with the employees who handle HDs</a:t>
          </a:r>
          <a:endParaRPr lang="en-US" sz="2100" kern="1200" dirty="0"/>
        </a:p>
      </dsp:txBody>
      <dsp:txXfrm>
        <a:off x="1435590" y="1554201"/>
        <a:ext cx="6451109" cy="1242935"/>
      </dsp:txXfrm>
    </dsp:sp>
    <dsp:sp modelId="{9428DDBF-B883-4E2D-B272-ED8357F6D602}">
      <dsp:nvSpPr>
        <dsp:cNvPr id="0" name=""/>
        <dsp:cNvSpPr/>
      </dsp:nvSpPr>
      <dsp:spPr>
        <a:xfrm>
          <a:off x="0" y="3107870"/>
          <a:ext cx="78867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57ECAF-0756-4E28-ADAB-65F01AEADBAA}">
      <dsp:nvSpPr>
        <dsp:cNvPr id="0" name=""/>
        <dsp:cNvSpPr/>
      </dsp:nvSpPr>
      <dsp:spPr>
        <a:xfrm>
          <a:off x="375988" y="3501831"/>
          <a:ext cx="683614" cy="683614"/>
        </a:xfrm>
        <a:prstGeom prst="rect">
          <a:avLst/>
        </a:prstGeom>
        <a:blipFill>
          <a:blip xmlns:r="http://schemas.openxmlformats.org/officeDocument/2006/relationships" r:embed="rId5">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978497-0448-4C8C-8B93-E1F7F3B21CD6}">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tx1"/>
              </a:solidFill>
              <a:effectLst/>
              <a:latin typeface="+mn-lt"/>
              <a:ea typeface="+mn-ea"/>
              <a:cs typeface="+mn-cs"/>
            </a:rPr>
            <a:t>Develop policies that guide employees in how to pursue surveillance through their primary care providers in settings without employee health services</a:t>
          </a:r>
          <a:endParaRPr lang="en-US" sz="2100" kern="1200" dirty="0"/>
        </a:p>
      </dsp:txBody>
      <dsp:txXfrm>
        <a:off x="1435590" y="3107870"/>
        <a:ext cx="6451109" cy="12429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81907-6235-48D4-834A-BE9770060733}">
      <dsp:nvSpPr>
        <dsp:cNvPr id="0" name=""/>
        <dsp:cNvSpPr/>
      </dsp:nvSpPr>
      <dsp:spPr>
        <a:xfrm>
          <a:off x="0" y="0"/>
          <a:ext cx="7884414"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B8CC4A3-2501-4C72-B795-92D67915D15F}">
      <dsp:nvSpPr>
        <dsp:cNvPr id="0" name=""/>
        <dsp:cNvSpPr/>
      </dsp:nvSpPr>
      <dsp:spPr>
        <a:xfrm>
          <a:off x="0" y="0"/>
          <a:ext cx="7884414" cy="3900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dirty="0"/>
            <a:t>The purpose of screening is to identify the earliest reversible biologic effects so that exposure can be reduced or eliminated before the employee sustains irreversible harm.</a:t>
          </a:r>
        </a:p>
      </dsp:txBody>
      <dsp:txXfrm>
        <a:off x="0" y="0"/>
        <a:ext cx="7884414" cy="39001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77810-D6DF-4083-9306-83BDE1502FA9}">
      <dsp:nvSpPr>
        <dsp:cNvPr id="0" name=""/>
        <dsp:cNvSpPr/>
      </dsp:nvSpPr>
      <dsp:spPr>
        <a:xfrm rot="16200000">
          <a:off x="-1176581" y="1178637"/>
          <a:ext cx="4375151" cy="2017875"/>
        </a:xfrm>
        <a:prstGeom prst="flowChartManualOperation">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012" bIns="0" numCol="1" spcCol="1270" anchor="ctr" anchorCtr="0">
          <a:noAutofit/>
        </a:bodyPr>
        <a:lstStyle/>
        <a:p>
          <a:pPr marL="0" lvl="0" indent="0" algn="ctr" defTabSz="1111250">
            <a:lnSpc>
              <a:spcPct val="90000"/>
            </a:lnSpc>
            <a:spcBef>
              <a:spcPct val="0"/>
            </a:spcBef>
            <a:spcAft>
              <a:spcPct val="35000"/>
            </a:spcAft>
            <a:buNone/>
          </a:pPr>
          <a:r>
            <a:rPr lang="en-US" sz="2500" kern="1200">
              <a:effectLst/>
              <a:latin typeface="+mn-lt"/>
              <a:ea typeface="+mn-ea"/>
              <a:cs typeface="+mn-cs"/>
            </a:rPr>
            <a:t>Before job placement</a:t>
          </a:r>
          <a:endParaRPr lang="en-US" sz="2500" kern="1200" dirty="0"/>
        </a:p>
      </dsp:txBody>
      <dsp:txXfrm rot="5400000">
        <a:off x="2057" y="875029"/>
        <a:ext cx="2017875" cy="2625091"/>
      </dsp:txXfrm>
    </dsp:sp>
    <dsp:sp modelId="{0827BB0F-2DF1-48C1-884F-B3C5555ED062}">
      <dsp:nvSpPr>
        <dsp:cNvPr id="0" name=""/>
        <dsp:cNvSpPr/>
      </dsp:nvSpPr>
      <dsp:spPr>
        <a:xfrm rot="16200000">
          <a:off x="992634" y="1178637"/>
          <a:ext cx="4375151" cy="2017875"/>
        </a:xfrm>
        <a:prstGeom prst="flowChartManualOperation">
          <a:avLst/>
        </a:prstGeom>
        <a:solidFill>
          <a:schemeClr val="accent1">
            <a:shade val="80000"/>
            <a:hueOff val="115436"/>
            <a:satOff val="-6263"/>
            <a:lumOff val="97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012" bIns="0" numCol="1" spcCol="1270" anchor="ctr" anchorCtr="0">
          <a:noAutofit/>
        </a:bodyPr>
        <a:lstStyle/>
        <a:p>
          <a:pPr marL="0" lvl="0" indent="0" algn="ctr" defTabSz="1111250">
            <a:lnSpc>
              <a:spcPct val="90000"/>
            </a:lnSpc>
            <a:spcBef>
              <a:spcPct val="0"/>
            </a:spcBef>
            <a:spcAft>
              <a:spcPct val="35000"/>
            </a:spcAft>
            <a:buNone/>
          </a:pPr>
          <a:r>
            <a:rPr lang="en-US" sz="2500" kern="1200">
              <a:effectLst/>
              <a:latin typeface="+mn-lt"/>
              <a:ea typeface="+mn-ea"/>
              <a:cs typeface="+mn-cs"/>
            </a:rPr>
            <a:t>Periodically during employment</a:t>
          </a:r>
          <a:endParaRPr lang="en-US" sz="2500" kern="1200" dirty="0">
            <a:latin typeface="Times New Roman" panose="02020603050405020304" pitchFamily="18" charset="0"/>
            <a:cs typeface="Times New Roman" panose="02020603050405020304" pitchFamily="18" charset="0"/>
          </a:endParaRPr>
        </a:p>
      </dsp:txBody>
      <dsp:txXfrm rot="5400000">
        <a:off x="2171272" y="875029"/>
        <a:ext cx="2017875" cy="2625091"/>
      </dsp:txXfrm>
    </dsp:sp>
    <dsp:sp modelId="{1AFC9CC9-A608-4AA5-A3F4-117F96F0C0C2}">
      <dsp:nvSpPr>
        <dsp:cNvPr id="0" name=""/>
        <dsp:cNvSpPr/>
      </dsp:nvSpPr>
      <dsp:spPr>
        <a:xfrm rot="16200000">
          <a:off x="3161850" y="1178637"/>
          <a:ext cx="4375151" cy="2017875"/>
        </a:xfrm>
        <a:prstGeom prst="flowChartManualOperation">
          <a:avLst/>
        </a:prstGeom>
        <a:solidFill>
          <a:schemeClr val="accent1">
            <a:shade val="80000"/>
            <a:hueOff val="230872"/>
            <a:satOff val="-12527"/>
            <a:lumOff val="19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012" bIns="0" numCol="1" spcCol="1270" anchor="ctr" anchorCtr="0">
          <a:noAutofit/>
        </a:bodyPr>
        <a:lstStyle/>
        <a:p>
          <a:pPr marL="0" lvl="0" indent="0" algn="ctr" defTabSz="1111250">
            <a:lnSpc>
              <a:spcPct val="90000"/>
            </a:lnSpc>
            <a:spcBef>
              <a:spcPct val="0"/>
            </a:spcBef>
            <a:spcAft>
              <a:spcPct val="35000"/>
            </a:spcAft>
            <a:buNone/>
          </a:pPr>
          <a:r>
            <a:rPr lang="en-US" sz="2500" kern="1200" dirty="0">
              <a:effectLst/>
              <a:latin typeface="+mn-lt"/>
              <a:ea typeface="+mn-ea"/>
              <a:cs typeface="+mn-cs"/>
            </a:rPr>
            <a:t>Following acute exposures</a:t>
          </a:r>
          <a:endParaRPr lang="en-US" sz="2500" kern="1200" dirty="0">
            <a:latin typeface="Times New Roman" panose="02020603050405020304" pitchFamily="18" charset="0"/>
            <a:cs typeface="Times New Roman" panose="02020603050405020304" pitchFamily="18" charset="0"/>
          </a:endParaRPr>
        </a:p>
      </dsp:txBody>
      <dsp:txXfrm rot="5400000">
        <a:off x="4340488" y="875029"/>
        <a:ext cx="2017875" cy="2625091"/>
      </dsp:txXfrm>
    </dsp:sp>
    <dsp:sp modelId="{156D088F-4BD2-4FF6-B771-0061D172AF2E}">
      <dsp:nvSpPr>
        <dsp:cNvPr id="0" name=""/>
        <dsp:cNvSpPr/>
      </dsp:nvSpPr>
      <dsp:spPr>
        <a:xfrm rot="16200000">
          <a:off x="5331066" y="1178637"/>
          <a:ext cx="4375151" cy="2017875"/>
        </a:xfrm>
        <a:prstGeom prst="flowChartManualOperation">
          <a:avLst/>
        </a:prstGeom>
        <a:solidFill>
          <a:schemeClr val="accent1">
            <a:shade val="80000"/>
            <a:hueOff val="346308"/>
            <a:satOff val="-18790"/>
            <a:lumOff val="29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012" bIns="0" numCol="1" spcCol="1270" anchor="ctr" anchorCtr="0">
          <a:noAutofit/>
        </a:bodyPr>
        <a:lstStyle/>
        <a:p>
          <a:pPr marL="0" lvl="0" indent="0" algn="ctr" defTabSz="1111250">
            <a:lnSpc>
              <a:spcPct val="90000"/>
            </a:lnSpc>
            <a:spcBef>
              <a:spcPct val="0"/>
            </a:spcBef>
            <a:spcAft>
              <a:spcPct val="35000"/>
            </a:spcAft>
            <a:buNone/>
          </a:pPr>
          <a:r>
            <a:rPr lang="en-US" sz="2500" kern="1200" dirty="0">
              <a:effectLst/>
              <a:latin typeface="+mn-lt"/>
              <a:ea typeface="+mn-ea"/>
              <a:cs typeface="+mn-cs"/>
            </a:rPr>
            <a:t>At the time of job termination or transfer (exit examination)</a:t>
          </a:r>
          <a:endParaRPr lang="en-US" sz="2500" kern="1200" dirty="0">
            <a:latin typeface="Times New Roman" panose="02020603050405020304" pitchFamily="18" charset="0"/>
            <a:cs typeface="Times New Roman" panose="02020603050405020304" pitchFamily="18" charset="0"/>
          </a:endParaRPr>
        </a:p>
      </dsp:txBody>
      <dsp:txXfrm rot="5400000">
        <a:off x="6509704" y="875029"/>
        <a:ext cx="2017875" cy="26250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EB9135-E1D9-403C-A3D0-0B9F5A4EB3AE}">
      <dsp:nvSpPr>
        <dsp:cNvPr id="0" name=""/>
        <dsp:cNvSpPr/>
      </dsp:nvSpPr>
      <dsp:spPr>
        <a:xfrm>
          <a:off x="530099" y="893169"/>
          <a:ext cx="1406812" cy="140681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9A1190-16BC-4256-AC89-5D6ADA97E965}">
      <dsp:nvSpPr>
        <dsp:cNvPr id="0" name=""/>
        <dsp:cNvSpPr/>
      </dsp:nvSpPr>
      <dsp:spPr>
        <a:xfrm>
          <a:off x="829912" y="1192981"/>
          <a:ext cx="807187" cy="807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70C29D-0524-47DA-B894-D006B1183BF0}">
      <dsp:nvSpPr>
        <dsp:cNvPr id="0" name=""/>
        <dsp:cNvSpPr/>
      </dsp:nvSpPr>
      <dsp:spPr>
        <a:xfrm>
          <a:off x="80381" y="2738169"/>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effectLst/>
              <a:latin typeface="+mn-lt"/>
              <a:ea typeface="+mn-ea"/>
              <a:cs typeface="+mn-cs"/>
            </a:rPr>
            <a:t>Medical and work history</a:t>
          </a:r>
          <a:endParaRPr lang="en-US" sz="2300" b="1" kern="1200"/>
        </a:p>
      </dsp:txBody>
      <dsp:txXfrm>
        <a:off x="80381" y="2738169"/>
        <a:ext cx="2306250" cy="720000"/>
      </dsp:txXfrm>
    </dsp:sp>
    <dsp:sp modelId="{3523E711-D461-4F4F-83B7-A6180520514F}">
      <dsp:nvSpPr>
        <dsp:cNvPr id="0" name=""/>
        <dsp:cNvSpPr/>
      </dsp:nvSpPr>
      <dsp:spPr>
        <a:xfrm>
          <a:off x="3239943" y="893169"/>
          <a:ext cx="1406812" cy="140681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52D5F4-1173-46DF-BAC1-7EF24C9B0E60}">
      <dsp:nvSpPr>
        <dsp:cNvPr id="0" name=""/>
        <dsp:cNvSpPr/>
      </dsp:nvSpPr>
      <dsp:spPr>
        <a:xfrm>
          <a:off x="3539756" y="1192981"/>
          <a:ext cx="807187" cy="807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1C703D-7430-4E05-83B1-B1746250FFB7}">
      <dsp:nvSpPr>
        <dsp:cNvPr id="0" name=""/>
        <dsp:cNvSpPr/>
      </dsp:nvSpPr>
      <dsp:spPr>
        <a:xfrm>
          <a:off x="2790224" y="2738169"/>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effectLst/>
              <a:latin typeface="+mn-lt"/>
              <a:ea typeface="+mn-ea"/>
              <a:cs typeface="+mn-cs"/>
            </a:rPr>
            <a:t>Baseline physical exam</a:t>
          </a:r>
          <a:endParaRPr lang="en-US" sz="2300" b="1" kern="1200"/>
        </a:p>
      </dsp:txBody>
      <dsp:txXfrm>
        <a:off x="2790224" y="2738169"/>
        <a:ext cx="2306250" cy="720000"/>
      </dsp:txXfrm>
    </dsp:sp>
    <dsp:sp modelId="{D4DDB213-1270-4694-A336-E4D31A7B2DED}">
      <dsp:nvSpPr>
        <dsp:cNvPr id="0" name=""/>
        <dsp:cNvSpPr/>
      </dsp:nvSpPr>
      <dsp:spPr>
        <a:xfrm>
          <a:off x="5949787" y="893169"/>
          <a:ext cx="1406812" cy="140681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17BA48-048C-44AF-8E3D-21AABF2DD2F5}">
      <dsp:nvSpPr>
        <dsp:cNvPr id="0" name=""/>
        <dsp:cNvSpPr/>
      </dsp:nvSpPr>
      <dsp:spPr>
        <a:xfrm>
          <a:off x="6249600" y="1192981"/>
          <a:ext cx="807187" cy="807187"/>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474CDB-07D4-478E-8DC0-4AA2828E9CC0}">
      <dsp:nvSpPr>
        <dsp:cNvPr id="0" name=""/>
        <dsp:cNvSpPr/>
      </dsp:nvSpPr>
      <dsp:spPr>
        <a:xfrm>
          <a:off x="5500068" y="2738169"/>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a:effectLst/>
              <a:latin typeface="+mn-lt"/>
              <a:ea typeface="+mn-ea"/>
              <a:cs typeface="+mn-cs"/>
            </a:rPr>
            <a:t>Laboratory studies</a:t>
          </a:r>
          <a:endParaRPr lang="en-US" sz="2300" b="1" kern="1200"/>
        </a:p>
      </dsp:txBody>
      <dsp:txXfrm>
        <a:off x="5500068" y="2738169"/>
        <a:ext cx="230625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EB9135-E1D9-403C-A3D0-0B9F5A4EB3AE}">
      <dsp:nvSpPr>
        <dsp:cNvPr id="0" name=""/>
        <dsp:cNvSpPr/>
      </dsp:nvSpPr>
      <dsp:spPr>
        <a:xfrm>
          <a:off x="1535364" y="1005248"/>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9A1190-16BC-4256-AC89-5D6ADA97E965}">
      <dsp:nvSpPr>
        <dsp:cNvPr id="0" name=""/>
        <dsp:cNvSpPr/>
      </dsp:nvSpPr>
      <dsp:spPr>
        <a:xfrm>
          <a:off x="2003365" y="1473248"/>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70C29D-0524-47DA-B894-D006B1183BF0}">
      <dsp:nvSpPr>
        <dsp:cNvPr id="0" name=""/>
        <dsp:cNvSpPr/>
      </dsp:nvSpPr>
      <dsp:spPr>
        <a:xfrm>
          <a:off x="833364" y="388524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b="1" kern="1200" dirty="0">
              <a:effectLst/>
              <a:latin typeface="+mn-lt"/>
              <a:ea typeface="+mn-ea"/>
              <a:cs typeface="+mn-cs"/>
            </a:rPr>
            <a:t>Medical and work history</a:t>
          </a:r>
          <a:endParaRPr lang="en-US" sz="2300" b="1" kern="1200" dirty="0"/>
        </a:p>
      </dsp:txBody>
      <dsp:txXfrm>
        <a:off x="833364" y="3885248"/>
        <a:ext cx="3600000" cy="720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89AD2-C217-465B-8482-D4EDA5317AAC}">
      <dsp:nvSpPr>
        <dsp:cNvPr id="0" name=""/>
        <dsp:cNvSpPr/>
      </dsp:nvSpPr>
      <dsp:spPr>
        <a:xfrm>
          <a:off x="0" y="2492"/>
          <a:ext cx="486965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D22ED9-C0F9-4A39-A603-E080E6EE258D}">
      <dsp:nvSpPr>
        <dsp:cNvPr id="0" name=""/>
        <dsp:cNvSpPr/>
      </dsp:nvSpPr>
      <dsp:spPr>
        <a:xfrm>
          <a:off x="0" y="2492"/>
          <a:ext cx="4869656"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Medical and reproductive experience with emphasis on potential risk factors</a:t>
          </a:r>
          <a:endParaRPr lang="en-US" sz="2800" kern="1200" dirty="0"/>
        </a:p>
      </dsp:txBody>
      <dsp:txXfrm>
        <a:off x="0" y="2492"/>
        <a:ext cx="4869656" cy="1700138"/>
      </dsp:txXfrm>
    </dsp:sp>
    <dsp:sp modelId="{F6019DCA-D9EC-44FE-B9ED-93C82DD52D02}">
      <dsp:nvSpPr>
        <dsp:cNvPr id="0" name=""/>
        <dsp:cNvSpPr/>
      </dsp:nvSpPr>
      <dsp:spPr>
        <a:xfrm>
          <a:off x="0" y="1702630"/>
          <a:ext cx="4869656" cy="0"/>
        </a:xfrm>
        <a:prstGeom prst="line">
          <a:avLst/>
        </a:prstGeom>
        <a:solidFill>
          <a:schemeClr val="accent2">
            <a:hueOff val="-723100"/>
            <a:satOff val="-4962"/>
            <a:lumOff val="2549"/>
            <a:alphaOff val="0"/>
          </a:schemeClr>
        </a:solidFill>
        <a:ln w="12700" cap="flat" cmpd="sng" algn="ctr">
          <a:solidFill>
            <a:schemeClr val="accent2">
              <a:hueOff val="-723100"/>
              <a:satOff val="-4962"/>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C8C6B8-E835-4897-8D0F-626C02A11858}">
      <dsp:nvSpPr>
        <dsp:cNvPr id="0" name=""/>
        <dsp:cNvSpPr/>
      </dsp:nvSpPr>
      <dsp:spPr>
        <a:xfrm>
          <a:off x="0" y="1702630"/>
          <a:ext cx="4869656"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Complete occupational history, with information on the extent of past exposures </a:t>
          </a:r>
          <a:endParaRPr lang="en-US" sz="2800" kern="1200" dirty="0">
            <a:effectLst/>
            <a:latin typeface="+mn-lt"/>
            <a:ea typeface="+mn-ea"/>
            <a:cs typeface="+mn-cs"/>
          </a:endParaRPr>
        </a:p>
      </dsp:txBody>
      <dsp:txXfrm>
        <a:off x="0" y="1702630"/>
        <a:ext cx="4869656" cy="1700138"/>
      </dsp:txXfrm>
    </dsp:sp>
    <dsp:sp modelId="{61452FE1-86E9-4A35-9FF1-E6F8AFE8362E}">
      <dsp:nvSpPr>
        <dsp:cNvPr id="0" name=""/>
        <dsp:cNvSpPr/>
      </dsp:nvSpPr>
      <dsp:spPr>
        <a:xfrm>
          <a:off x="0" y="3402769"/>
          <a:ext cx="4869656" cy="0"/>
        </a:xfrm>
        <a:prstGeom prst="line">
          <a:avLst/>
        </a:prstGeom>
        <a:solidFill>
          <a:schemeClr val="accent2">
            <a:hueOff val="-1446200"/>
            <a:satOff val="-9924"/>
            <a:lumOff val="5098"/>
            <a:alphaOff val="0"/>
          </a:schemeClr>
        </a:solidFill>
        <a:ln w="1270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AB6226-D282-482C-8EFD-58117ACFDC48}">
      <dsp:nvSpPr>
        <dsp:cNvPr id="0" name=""/>
        <dsp:cNvSpPr/>
      </dsp:nvSpPr>
      <dsp:spPr>
        <a:xfrm>
          <a:off x="0" y="3402769"/>
          <a:ext cx="4869656"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Use of protective equipment</a:t>
          </a:r>
          <a:endParaRPr lang="en-US" sz="2800" kern="1200" dirty="0"/>
        </a:p>
      </dsp:txBody>
      <dsp:txXfrm>
        <a:off x="0" y="3402769"/>
        <a:ext cx="4869656" cy="170013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D22A73-F530-4761-A86E-B294E6654E74}" type="datetimeFigureOut">
              <a:rPr lang="en-US" smtClean="0"/>
              <a:t>5/18/2020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86BDFE-B115-4A0A-8368-37826F98804E}" type="slidenum">
              <a:rPr lang="en-US" smtClean="0"/>
              <a:t>‹#›</a:t>
            </a:fld>
            <a:endParaRPr lang="en-US"/>
          </a:p>
        </p:txBody>
      </p:sp>
    </p:spTree>
    <p:extLst>
      <p:ext uri="{BB962C8B-B14F-4D97-AF65-F5344CB8AC3E}">
        <p14:creationId xmlns:p14="http://schemas.microsoft.com/office/powerpoint/2010/main" val="3094889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choose a background color but it should be light and used only on section headers. Printing will be the deciding factor.</a:t>
            </a:r>
          </a:p>
        </p:txBody>
      </p:sp>
      <p:sp>
        <p:nvSpPr>
          <p:cNvPr id="4" name="Slide Number Placeholder 3"/>
          <p:cNvSpPr>
            <a:spLocks noGrp="1"/>
          </p:cNvSpPr>
          <p:nvPr>
            <p:ph type="sldNum" sz="quarter" idx="10"/>
          </p:nvPr>
        </p:nvSpPr>
        <p:spPr/>
        <p:txBody>
          <a:bodyPr/>
          <a:lstStyle/>
          <a:p>
            <a:fld id="{6F86BDFE-B115-4A0A-8368-37826F98804E}" type="slidenum">
              <a:rPr lang="en-US" smtClean="0"/>
              <a:t>1</a:t>
            </a:fld>
            <a:endParaRPr lang="en-US"/>
          </a:p>
        </p:txBody>
      </p:sp>
    </p:spTree>
    <p:extLst>
      <p:ext uri="{BB962C8B-B14F-4D97-AF65-F5344CB8AC3E}">
        <p14:creationId xmlns:p14="http://schemas.microsoft.com/office/powerpoint/2010/main" val="4227402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history details the individual's medical and reproductive experience with emphasis on potential risk factors, such as past hematopoietic, malignant, or hepatic disorders. </a:t>
            </a:r>
          </a:p>
          <a:p>
            <a:pPr marL="628650" lvl="1"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It should focus on the known target organs of commonly used HDs (skin, kidney, bladder, hematopoietic). A complete occupational history, with information on the extent of past exposures (including environmental sampling data, if possible) and use of protective equipment, is also obtained. </a:t>
            </a:r>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11</a:t>
            </a:fld>
            <a:endParaRPr lang="en-US"/>
          </a:p>
        </p:txBody>
      </p:sp>
    </p:spTree>
    <p:extLst>
      <p:ext uri="{BB962C8B-B14F-4D97-AF65-F5344CB8AC3E}">
        <p14:creationId xmlns:p14="http://schemas.microsoft.com/office/powerpoint/2010/main" val="3977962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kern="1200" dirty="0">
                <a:solidFill>
                  <a:schemeClr val="tx1"/>
                </a:solidFill>
                <a:effectLst/>
                <a:latin typeface="+mn-lt"/>
                <a:ea typeface="+mn-ea"/>
                <a:cs typeface="+mn-cs"/>
              </a:rPr>
              <a:t>Estimates of worker exposure, in the absence of environmental sampling data, may include: (4) </a:t>
            </a:r>
          </a:p>
          <a:p>
            <a:pPr marL="1085850" lvl="2" indent="-171450">
              <a:buFont typeface="Arial" panose="020B0604020202020204" pitchFamily="34" charset="0"/>
              <a:buChar char="•"/>
            </a:pPr>
            <a:r>
              <a:rPr lang="en-US" sz="1200" b="0" kern="1200" dirty="0">
                <a:solidFill>
                  <a:schemeClr val="tx1"/>
                </a:solidFill>
                <a:effectLst/>
                <a:latin typeface="+mn-lt"/>
                <a:ea typeface="+mn-ea"/>
                <a:cs typeface="+mn-cs"/>
              </a:rPr>
              <a:t>Records of drugs and quantities handled;</a:t>
            </a:r>
          </a:p>
          <a:p>
            <a:pPr marL="1085850" lvl="2" indent="-171450">
              <a:buFont typeface="Arial" panose="020B0604020202020204" pitchFamily="34" charset="0"/>
              <a:buChar char="•"/>
            </a:pPr>
            <a:r>
              <a:rPr lang="en-US" sz="1200" b="0" kern="1200" dirty="0">
                <a:solidFill>
                  <a:schemeClr val="tx1"/>
                </a:solidFill>
                <a:effectLst/>
                <a:latin typeface="+mn-lt"/>
                <a:ea typeface="+mn-ea"/>
                <a:cs typeface="+mn-cs"/>
              </a:rPr>
              <a:t>Hours spent handling these drugs per week;</a:t>
            </a:r>
          </a:p>
          <a:p>
            <a:pPr marL="1085850" lvl="2" indent="-171450">
              <a:buFont typeface="Arial" panose="020B0604020202020204" pitchFamily="34" charset="0"/>
              <a:buChar char="•"/>
            </a:pPr>
            <a:r>
              <a:rPr lang="en-US" sz="1200" b="0" kern="1200" dirty="0">
                <a:solidFill>
                  <a:schemeClr val="tx1"/>
                </a:solidFill>
                <a:effectLst/>
                <a:latin typeface="+mn-lt"/>
                <a:ea typeface="+mn-ea"/>
                <a:cs typeface="+mn-cs"/>
              </a:rPr>
              <a:t>Number of preparations/administrations per week; and</a:t>
            </a:r>
          </a:p>
          <a:p>
            <a:pPr marL="1085850" lvl="2" indent="-171450">
              <a:buFont typeface="Arial" panose="020B0604020202020204" pitchFamily="34" charset="0"/>
              <a:buChar char="•"/>
            </a:pPr>
            <a:r>
              <a:rPr lang="en-US" sz="1200" b="0" kern="1200" dirty="0">
                <a:solidFill>
                  <a:schemeClr val="tx1"/>
                </a:solidFill>
                <a:effectLst/>
                <a:latin typeface="+mn-lt"/>
                <a:ea typeface="+mn-ea"/>
                <a:cs typeface="+mn-cs"/>
              </a:rPr>
              <a:t>Over-exposure events.</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12</a:t>
            </a:fld>
            <a:endParaRPr lang="en-US"/>
          </a:p>
        </p:txBody>
      </p:sp>
    </p:spTree>
    <p:extLst>
      <p:ext uri="{BB962C8B-B14F-4D97-AF65-F5344CB8AC3E}">
        <p14:creationId xmlns:p14="http://schemas.microsoft.com/office/powerpoint/2010/main" val="2916881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An initial physical examination focuses 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Targeted organ systems of commonly used drugs: the skin, mucous membranes, and lymphatic systems. </a:t>
            </a:r>
          </a:p>
          <a:p>
            <a:pPr marL="628650" lvl="1"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Other organ systems suggested from the medical history should also be assessed. </a:t>
            </a:r>
          </a:p>
          <a:p>
            <a:pPr marL="628650" lvl="1"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An evaluation for respirator use may be performed if the employee will wear a respirator (for example, during cleaning of the BSC, or in a larger spill response). </a:t>
            </a:r>
          </a:p>
          <a:p>
            <a:pPr lvl="1"/>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13</a:t>
            </a:fld>
            <a:endParaRPr lang="en-US"/>
          </a:p>
        </p:txBody>
      </p:sp>
    </p:spTree>
    <p:extLst>
      <p:ext uri="{BB962C8B-B14F-4D97-AF65-F5344CB8AC3E}">
        <p14:creationId xmlns:p14="http://schemas.microsoft.com/office/powerpoint/2010/main" val="3933820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To assist the healthcare provider in making their assessment, information provided by the employer to the examining physician should include: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description of the employee's duties as they relate to the employee's exposure.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employee's exposure levels or anticipated exposure levels, which may include estimates of frequency and/or duration of HD handling.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description of any PPE used or to be used.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Information from previous medical examinations of the employee.</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14</a:t>
            </a:fld>
            <a:endParaRPr lang="en-US"/>
          </a:p>
        </p:txBody>
      </p:sp>
    </p:spTree>
    <p:extLst>
      <p:ext uri="{BB962C8B-B14F-4D97-AF65-F5344CB8AC3E}">
        <p14:creationId xmlns:p14="http://schemas.microsoft.com/office/powerpoint/2010/main" val="3982760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most valuable test in a laboratory assessment is a complete blood count with differential. This allows for a determination of any pre-existing blood condition that may place the worker at increased risk when handling HDs.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Other laboratory testing (liver function tests, blood urea nitrogen, creatinine, and a urine dipstick for blood) may sometimes be appropriate. However, these tests should be conducted only at the discretion of the physician, as a function of the medical history obtained, or as part of a formal surveillance program with well-defined goals. </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15</a:t>
            </a:fld>
            <a:endParaRPr lang="en-US"/>
          </a:p>
        </p:txBody>
      </p:sp>
    </p:spTree>
    <p:extLst>
      <p:ext uri="{BB962C8B-B14F-4D97-AF65-F5344CB8AC3E}">
        <p14:creationId xmlns:p14="http://schemas.microsoft.com/office/powerpoint/2010/main" val="563548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Due to poor reproducibility, inter-individual variability, and difficulty in interpreting individual results, measures of genetic effects (i.e., chromosomal aberrations, micronuclei, or other markers of genotoxic exposure) are not recommended in routine surveillance. </a:t>
            </a: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Biological monitoring, i.e., the measure of a specific agent or its metabolite in a body fluid (such as a urine 5-FU level), is also not recommended for a screening protocol on a routine basis due to the large number of agents an employee handles on a given work shift. </a:t>
            </a:r>
          </a:p>
          <a:p>
            <a:pPr lvl="1"/>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16</a:t>
            </a:fld>
            <a:endParaRPr lang="en-US"/>
          </a:p>
        </p:txBody>
      </p:sp>
    </p:spTree>
    <p:extLst>
      <p:ext uri="{BB962C8B-B14F-4D97-AF65-F5344CB8AC3E}">
        <p14:creationId xmlns:p14="http://schemas.microsoft.com/office/powerpoint/2010/main" val="2563638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Periodic follow-up: The medical, reproductive, and exposure history should be updated on a periodic basis, every one to three years to explore adherence and identify obstacles to good work practices. </a:t>
            </a: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The interval between exams of individual workers depends on the opportunity for exposure, the duration and intensity of exposure, and (possibly) the age of the worker. </a:t>
            </a:r>
          </a:p>
          <a:p>
            <a:pPr lvl="1"/>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17</a:t>
            </a:fld>
            <a:endParaRPr lang="en-US"/>
          </a:p>
        </p:txBody>
      </p:sp>
    </p:spTree>
    <p:extLst>
      <p:ext uri="{BB962C8B-B14F-4D97-AF65-F5344CB8AC3E}">
        <p14:creationId xmlns:p14="http://schemas.microsoft.com/office/powerpoint/2010/main" val="3489351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18</a:t>
            </a:fld>
            <a:endParaRPr lang="en-US"/>
          </a:p>
        </p:txBody>
      </p:sp>
    </p:spTree>
    <p:extLst>
      <p:ext uri="{BB962C8B-B14F-4D97-AF65-F5344CB8AC3E}">
        <p14:creationId xmlns:p14="http://schemas.microsoft.com/office/powerpoint/2010/main" val="626220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19</a:t>
            </a:fld>
            <a:endParaRPr lang="en-US"/>
          </a:p>
        </p:txBody>
      </p:sp>
    </p:spTree>
    <p:extLst>
      <p:ext uri="{BB962C8B-B14F-4D97-AF65-F5344CB8AC3E}">
        <p14:creationId xmlns:p14="http://schemas.microsoft.com/office/powerpoint/2010/main" val="1850739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latin typeface="+mn-lt"/>
                <a:ea typeface="+mn-ea"/>
                <a:cs typeface="+mn-cs"/>
              </a:rPr>
              <a:t>Documentation should include</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Staff</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Health monitoring: results of routine blood monitoring, including abnormal test results and actions taken</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Exposure to cytotoxics: a log of all staff handling cytotoxics and description of activities as well as any incident reports</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Education and training: record all trainings for each staff member who handles cytotoxics. </a:t>
            </a:r>
          </a:p>
          <a:p>
            <a:pPr lvl="1"/>
            <a:r>
              <a:rPr lang="en-US" sz="1200" kern="1200" dirty="0">
                <a:solidFill>
                  <a:schemeClr val="tx1"/>
                </a:solidFill>
                <a:effectLst/>
                <a:latin typeface="+mn-lt"/>
                <a:ea typeface="+mn-ea"/>
                <a:cs typeface="+mn-cs"/>
              </a:rPr>
              <a:t>Facilities</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Microbiological monitoring</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Contamination monitoring</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Maintenance log</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Pressure differentials</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Temperature logs</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Particle counts</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Qualification and re-qualification</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20</a:t>
            </a:fld>
            <a:endParaRPr lang="en-US"/>
          </a:p>
        </p:txBody>
      </p:sp>
    </p:spTree>
    <p:extLst>
      <p:ext uri="{BB962C8B-B14F-4D97-AF65-F5344CB8AC3E}">
        <p14:creationId xmlns:p14="http://schemas.microsoft.com/office/powerpoint/2010/main" val="2685563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a:t>
            </a:fld>
            <a:endParaRPr lang="en-US"/>
          </a:p>
        </p:txBody>
      </p:sp>
    </p:spTree>
    <p:extLst>
      <p:ext uri="{BB962C8B-B14F-4D97-AF65-F5344CB8AC3E}">
        <p14:creationId xmlns:p14="http://schemas.microsoft.com/office/powerpoint/2010/main" val="3880541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latin typeface="+mn-lt"/>
                <a:ea typeface="+mn-ea"/>
                <a:cs typeface="+mn-cs"/>
              </a:rPr>
              <a:t>Documentation should include</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Transport of HDs</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Outside the institution</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Within the institution</a:t>
            </a:r>
          </a:p>
          <a:p>
            <a:pPr lvl="1"/>
            <a:r>
              <a:rPr lang="en-US" sz="1200" kern="1200" dirty="0">
                <a:solidFill>
                  <a:schemeClr val="tx1"/>
                </a:solidFill>
                <a:effectLst/>
                <a:latin typeface="+mn-lt"/>
                <a:ea typeface="+mn-ea"/>
                <a:cs typeface="+mn-cs"/>
              </a:rPr>
              <a:t>Cleaning</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Cabinet/isolator</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Sterile room</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21</a:t>
            </a:fld>
            <a:endParaRPr lang="en-US"/>
          </a:p>
        </p:txBody>
      </p:sp>
    </p:spTree>
    <p:extLst>
      <p:ext uri="{BB962C8B-B14F-4D97-AF65-F5344CB8AC3E}">
        <p14:creationId xmlns:p14="http://schemas.microsoft.com/office/powerpoint/2010/main" val="4008232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latin typeface="+mn-lt"/>
                <a:ea typeface="+mn-ea"/>
                <a:cs typeface="+mn-cs"/>
              </a:rPr>
              <a:t>Documentation should include:</a:t>
            </a:r>
          </a:p>
          <a:p>
            <a:pPr lvl="1"/>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Workload statistics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Procedure manual</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Safety data sheets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Cytotoxic spills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Extravasation</a:t>
            </a:r>
          </a:p>
          <a:p>
            <a:pPr lvl="1"/>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22</a:t>
            </a:fld>
            <a:endParaRPr lang="en-US"/>
          </a:p>
        </p:txBody>
      </p:sp>
    </p:spTree>
    <p:extLst>
      <p:ext uri="{BB962C8B-B14F-4D97-AF65-F5344CB8AC3E}">
        <p14:creationId xmlns:p14="http://schemas.microsoft.com/office/powerpoint/2010/main" val="1180202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23</a:t>
            </a:fld>
            <a:endParaRPr lang="en-US"/>
          </a:p>
        </p:txBody>
      </p:sp>
    </p:spTree>
    <p:extLst>
      <p:ext uri="{BB962C8B-B14F-4D97-AF65-F5344CB8AC3E}">
        <p14:creationId xmlns:p14="http://schemas.microsoft.com/office/powerpoint/2010/main" val="1146600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3</a:t>
            </a:fld>
            <a:endParaRPr lang="en-US"/>
          </a:p>
        </p:txBody>
      </p:sp>
    </p:spTree>
    <p:extLst>
      <p:ext uri="{BB962C8B-B14F-4D97-AF65-F5344CB8AC3E}">
        <p14:creationId xmlns:p14="http://schemas.microsoft.com/office/powerpoint/2010/main" val="2065608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World Health Organization (WHO) has identified essential components of a medical surveillance program: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Maintain a list of all workers who are exposed to HDs as a part of their job assignment.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Have all HD handlers complete periodic questionnaires to track the frequency and duration of contact with these agents, their use of PPE, and any health events that are potentially related to HD exposure.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Conduct periodic observations of drug preparation and administration practices to determine the need for refresher training in work practices that reduce exposure.</a:t>
            </a:r>
          </a:p>
          <a:p>
            <a:pPr lvl="2"/>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5</a:t>
            </a:fld>
            <a:endParaRPr lang="en-US"/>
          </a:p>
        </p:txBody>
      </p:sp>
    </p:spTree>
    <p:extLst>
      <p:ext uri="{BB962C8B-B14F-4D97-AF65-F5344CB8AC3E}">
        <p14:creationId xmlns:p14="http://schemas.microsoft.com/office/powerpoint/2010/main" val="2214882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World Health Organization (WHO) has identified essential components of a medical surveillance program: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r>
              <a:rPr lang="en-US" sz="1200" kern="1200" dirty="0">
                <a:solidFill>
                  <a:schemeClr val="tx1"/>
                </a:solidFill>
                <a:effectLst/>
                <a:latin typeface="+mn-lt"/>
                <a:ea typeface="+mn-ea"/>
                <a:cs typeface="+mn-cs"/>
              </a:rPr>
              <a:t>Carefully document spills, spill cleanup activities, and accidental exposure.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r>
              <a:rPr lang="en-US" sz="1200" kern="1200" dirty="0">
                <a:solidFill>
                  <a:schemeClr val="tx1"/>
                </a:solidFill>
                <a:effectLst/>
                <a:latin typeface="+mn-lt"/>
                <a:ea typeface="+mn-ea"/>
                <a:cs typeface="+mn-cs"/>
              </a:rPr>
              <a:t>Confidentially share the results of medical surveillance with the employees who handle HDs.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r>
              <a:rPr lang="en-US" sz="1200" kern="1200" dirty="0">
                <a:solidFill>
                  <a:schemeClr val="tx1"/>
                </a:solidFill>
                <a:effectLst/>
                <a:latin typeface="+mn-lt"/>
                <a:ea typeface="+mn-ea"/>
                <a:cs typeface="+mn-cs"/>
              </a:rPr>
              <a:t>Develop policies that guide employees in how to pursue surveillance through their primary care providers in settings without employee health services.</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6</a:t>
            </a:fld>
            <a:endParaRPr lang="en-US"/>
          </a:p>
        </p:txBody>
      </p:sp>
    </p:spTree>
    <p:extLst>
      <p:ext uri="{BB962C8B-B14F-4D97-AF65-F5344CB8AC3E}">
        <p14:creationId xmlns:p14="http://schemas.microsoft.com/office/powerpoint/2010/main" val="3429039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7</a:t>
            </a:fld>
            <a:endParaRPr lang="en-US"/>
          </a:p>
        </p:txBody>
      </p:sp>
    </p:spTree>
    <p:extLst>
      <p:ext uri="{BB962C8B-B14F-4D97-AF65-F5344CB8AC3E}">
        <p14:creationId xmlns:p14="http://schemas.microsoft.com/office/powerpoint/2010/main" val="407263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8</a:t>
            </a:fld>
            <a:endParaRPr lang="en-US"/>
          </a:p>
        </p:txBody>
      </p:sp>
    </p:spTree>
    <p:extLst>
      <p:ext uri="{BB962C8B-B14F-4D97-AF65-F5344CB8AC3E}">
        <p14:creationId xmlns:p14="http://schemas.microsoft.com/office/powerpoint/2010/main" val="2442437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Medical screening is typically conducted: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Before job placement;</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Periodically during employment;</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Following acute exposures; and</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At the time of job termination or transfer (exit examination).</a:t>
            </a:r>
          </a:p>
          <a:p>
            <a:pPr lvl="0"/>
            <a:endParaRPr lang="en-US" dirty="0"/>
          </a:p>
        </p:txBody>
      </p:sp>
      <p:sp>
        <p:nvSpPr>
          <p:cNvPr id="4" name="Slide Number Placeholder 3"/>
          <p:cNvSpPr>
            <a:spLocks noGrp="1"/>
          </p:cNvSpPr>
          <p:nvPr>
            <p:ph type="sldNum" sz="quarter" idx="10"/>
          </p:nvPr>
        </p:nvSpPr>
        <p:spPr/>
        <p:txBody>
          <a:bodyPr/>
          <a:lstStyle/>
          <a:p>
            <a:fld id="{6F86BDFE-B115-4A0A-8368-37826F98804E}" type="slidenum">
              <a:rPr lang="en-US" smtClean="0"/>
              <a:t>9</a:t>
            </a:fld>
            <a:endParaRPr lang="en-US"/>
          </a:p>
        </p:txBody>
      </p:sp>
    </p:spTree>
    <p:extLst>
      <p:ext uri="{BB962C8B-B14F-4D97-AF65-F5344CB8AC3E}">
        <p14:creationId xmlns:p14="http://schemas.microsoft.com/office/powerpoint/2010/main" val="723226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Those handling HDs in the workplace should have an initial evaluation consisting of a medical and work history, a baseline physical exam, and laboratory studies. </a:t>
            </a:r>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10</a:t>
            </a:fld>
            <a:endParaRPr lang="en-US"/>
          </a:p>
        </p:txBody>
      </p:sp>
    </p:spTree>
    <p:extLst>
      <p:ext uri="{BB962C8B-B14F-4D97-AF65-F5344CB8AC3E}">
        <p14:creationId xmlns:p14="http://schemas.microsoft.com/office/powerpoint/2010/main" val="1800881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a:xfrm>
            <a:off x="95250" y="6381752"/>
            <a:ext cx="3086100"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6452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3E1B1A37-B8E5-408C-B0AF-8F682F1CC586}" type="datetime1">
              <a:rPr lang="en-US" smtClean="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9260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757237" y="6356351"/>
            <a:ext cx="3086100"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5779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16693" y="1664046"/>
            <a:ext cx="3673571" cy="407598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53736" y="1664046"/>
            <a:ext cx="3673572" cy="40759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a:xfrm>
            <a:off x="5566720" y="6238816"/>
            <a:ext cx="2463518" cy="323968"/>
          </a:xfrm>
          <a:prstGeom prst="rect">
            <a:avLst/>
          </a:prstGeom>
        </p:spPr>
        <p:txBody>
          <a:bodyPr/>
          <a:lstStyle/>
          <a:p>
            <a:fld id="{A65FA3B8-2FD1-4D4C-AEDB-68894FA0D1DF}" type="datetime1">
              <a:rPr lang="en-US" smtClean="0"/>
              <a:t>5/18/2020</a:t>
            </a:fld>
            <a:endParaRPr lang="en-US" dirty="0"/>
          </a:p>
        </p:txBody>
      </p:sp>
      <p:sp>
        <p:nvSpPr>
          <p:cNvPr id="9" name="Footer Placeholder 8"/>
          <p:cNvSpPr>
            <a:spLocks noGrp="1"/>
          </p:cNvSpPr>
          <p:nvPr>
            <p:ph type="ftr" sz="quarter" idx="11"/>
          </p:nvPr>
        </p:nvSpPr>
        <p:spPr>
          <a:xfrm>
            <a:off x="716692" y="6263640"/>
            <a:ext cx="4677032" cy="320040"/>
          </a:xfrm>
        </p:spPr>
        <p:txBody>
          <a:bodyPr/>
          <a:lstStyle/>
          <a:p>
            <a:endParaRPr lang="en-US" dirty="0"/>
          </a:p>
        </p:txBody>
      </p:sp>
      <p:sp>
        <p:nvSpPr>
          <p:cNvPr id="10" name="Slide Number Placeholder 9"/>
          <p:cNvSpPr>
            <a:spLocks noGrp="1"/>
          </p:cNvSpPr>
          <p:nvPr>
            <p:ph type="sldNum" sz="quarter" idx="12"/>
          </p:nvPr>
        </p:nvSpPr>
        <p:spPr>
          <a:xfrm>
            <a:off x="8168048" y="6217920"/>
            <a:ext cx="274320" cy="365760"/>
          </a:xfrm>
        </p:spPr>
        <p:txBody>
          <a:bodyPr/>
          <a:lstStyle/>
          <a:p>
            <a:fld id="{D57F1E4F-1CFF-5643-939E-217C01CDF565}" type="slidenum">
              <a:rPr lang="en-US" smtClean="0"/>
              <a:pPr/>
              <a:t>‹#›</a:t>
            </a:fld>
            <a:endParaRPr lang="en-US" dirty="0"/>
          </a:p>
        </p:txBody>
      </p:sp>
      <p:sp>
        <p:nvSpPr>
          <p:cNvPr id="11" name="Title 1">
            <a:extLst>
              <a:ext uri="{FF2B5EF4-FFF2-40B4-BE49-F238E27FC236}">
                <a16:creationId xmlns:a16="http://schemas.microsoft.com/office/drawing/2014/main" id="{D8027C4F-F8CE-4955-A529-11B3091BE685}"/>
              </a:ext>
            </a:extLst>
          </p:cNvPr>
          <p:cNvSpPr>
            <a:spLocks noGrp="1"/>
          </p:cNvSpPr>
          <p:nvPr>
            <p:ph type="title"/>
          </p:nvPr>
        </p:nvSpPr>
        <p:spPr>
          <a:xfrm>
            <a:off x="716693" y="215049"/>
            <a:ext cx="7710617" cy="1188720"/>
          </a:xfrm>
        </p:spPr>
        <p:txBody>
          <a:bodyPr>
            <a:normAutofit/>
          </a:bodyPr>
          <a:lstStyle>
            <a:lvl1pPr>
              <a:defRPr sz="1500"/>
            </a:lvl1pPr>
          </a:lstStyle>
          <a:p>
            <a:r>
              <a:rPr lang="en-US" dirty="0"/>
              <a:t>Click to edit Master title style</a:t>
            </a:r>
          </a:p>
        </p:txBody>
      </p:sp>
    </p:spTree>
    <p:extLst>
      <p:ext uri="{BB962C8B-B14F-4D97-AF65-F5344CB8AC3E}">
        <p14:creationId xmlns:p14="http://schemas.microsoft.com/office/powerpoint/2010/main" val="2550464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6693" y="1580265"/>
            <a:ext cx="3673571" cy="704087"/>
          </a:xfrm>
        </p:spPr>
        <p:txBody>
          <a:bodyPr anchor="b" anchorCtr="1">
            <a:normAutofit/>
          </a:bodyPr>
          <a:lstStyle>
            <a:lvl1pPr marL="0" indent="0" algn="ctr">
              <a:buNone/>
              <a:defRPr sz="1425" b="0" cap="all" spc="75" baseline="0">
                <a:solidFill>
                  <a:schemeClr val="accent2">
                    <a:lumMod val="75000"/>
                  </a:schemeClr>
                </a:solidFill>
              </a:defRPr>
            </a:lvl1pPr>
            <a:lvl2pPr marL="342892" indent="0">
              <a:buNone/>
              <a:defRPr sz="1425"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716693" y="2460842"/>
            <a:ext cx="3673571" cy="33368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8" y="2460842"/>
            <a:ext cx="3673571" cy="3336850"/>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1580265"/>
            <a:ext cx="3688050" cy="704087"/>
          </a:xfrm>
        </p:spPr>
        <p:txBody>
          <a:bodyPr anchor="b" anchorCtr="1">
            <a:normAutofit/>
          </a:bodyPr>
          <a:lstStyle>
            <a:lvl1pPr marL="0" indent="0" algn="ctr">
              <a:buNone/>
              <a:defRPr sz="1425" b="0" cap="all" spc="75" baseline="0">
                <a:solidFill>
                  <a:schemeClr val="accent2">
                    <a:lumMod val="75000"/>
                  </a:schemeClr>
                </a:solidFill>
              </a:defRPr>
            </a:lvl1pPr>
            <a:lvl2pPr marL="342892" indent="0">
              <a:buNone/>
              <a:defRPr sz="1425"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itle 1">
            <a:extLst>
              <a:ext uri="{FF2B5EF4-FFF2-40B4-BE49-F238E27FC236}">
                <a16:creationId xmlns:a16="http://schemas.microsoft.com/office/drawing/2014/main" id="{026319F5-B388-49B1-BF77-9A0265A17911}"/>
              </a:ext>
            </a:extLst>
          </p:cNvPr>
          <p:cNvSpPr>
            <a:spLocks noGrp="1"/>
          </p:cNvSpPr>
          <p:nvPr>
            <p:ph type="title"/>
          </p:nvPr>
        </p:nvSpPr>
        <p:spPr>
          <a:xfrm>
            <a:off x="716693" y="215049"/>
            <a:ext cx="7710617" cy="1188720"/>
          </a:xfrm>
        </p:spPr>
        <p:txBody>
          <a:bodyPr>
            <a:normAutofit/>
          </a:bodyPr>
          <a:lstStyle>
            <a:lvl1pPr>
              <a:defRPr sz="1500"/>
            </a:lvl1pPr>
          </a:lstStyle>
          <a:p>
            <a:r>
              <a:rPr lang="en-US" dirty="0"/>
              <a:t>Click to edit Master title style</a:t>
            </a:r>
          </a:p>
        </p:txBody>
      </p:sp>
    </p:spTree>
    <p:extLst>
      <p:ext uri="{BB962C8B-B14F-4D97-AF65-F5344CB8AC3E}">
        <p14:creationId xmlns:p14="http://schemas.microsoft.com/office/powerpoint/2010/main" val="206180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421621B7-99DB-46A2-8D56-6F47864650B6}" type="datetime1">
              <a:rPr lang="en-US" smtClean="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54795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03CECF1-A503-496C-A30A-F88658EB12A9}" type="datetime1">
              <a:rPr lang="en-US" smtClean="0"/>
              <a:t>5/18/2020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1788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65FA3B8-2FD1-4D4C-AEDB-68894FA0D1DF}" type="datetime1">
              <a:rPr lang="en-US" smtClean="0"/>
              <a:t>5/18/2020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7465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5CF15281-0A92-4860-855E-3FD3440CAC68}" type="datetime1">
              <a:rPr lang="en-US" smtClean="0"/>
              <a:t>5/18/2020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2920393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AF0B2372-8F95-4179-85F7-5CD5AAD59197}" type="datetime1">
              <a:rPr lang="en-US" smtClean="0"/>
              <a:t>5/18/2020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4123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47650" y="6356350"/>
            <a:ext cx="3086100" cy="365125"/>
          </a:xfrm>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285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a:xfrm>
            <a:off x="304800" y="6378576"/>
            <a:ext cx="3086100" cy="365125"/>
          </a:xfrm>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7011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44504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28650" y="633412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1458026"/>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726" r:id="rId12"/>
    <p:sldLayoutId id="2147483727"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20.xml"/><Relationship Id="rId11" Type="http://schemas.openxmlformats.org/officeDocument/2006/relationships/image" Target="../media/image28.svg"/><Relationship Id="rId5" Type="http://schemas.openxmlformats.org/officeDocument/2006/relationships/diagramQuickStyle" Target="../diagrams/quickStyle20.xml"/><Relationship Id="rId10" Type="http://schemas.openxmlformats.org/officeDocument/2006/relationships/image" Target="../media/image27.png"/><Relationship Id="rId4" Type="http://schemas.openxmlformats.org/officeDocument/2006/relationships/diagramLayout" Target="../diagrams/layout20.xml"/><Relationship Id="rId9" Type="http://schemas.openxmlformats.org/officeDocument/2006/relationships/image" Target="../media/image26.sv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21.xml"/><Relationship Id="rId11" Type="http://schemas.openxmlformats.org/officeDocument/2006/relationships/image" Target="../media/image32.svg"/><Relationship Id="rId5" Type="http://schemas.openxmlformats.org/officeDocument/2006/relationships/diagramQuickStyle" Target="../diagrams/quickStyle21.xml"/><Relationship Id="rId10" Type="http://schemas.openxmlformats.org/officeDocument/2006/relationships/image" Target="../media/image31.png"/><Relationship Id="rId4" Type="http://schemas.openxmlformats.org/officeDocument/2006/relationships/diagramLayout" Target="../diagrams/layout21.xml"/><Relationship Id="rId9" Type="http://schemas.openxmlformats.org/officeDocument/2006/relationships/image" Target="../media/image30.sv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A9F0D50-A0C5-4431-8790-2D30CC70D57B}"/>
              </a:ext>
            </a:extLst>
          </p:cNvPr>
          <p:cNvSpPr>
            <a:spLocks noGrp="1"/>
          </p:cNvSpPr>
          <p:nvPr>
            <p:ph type="ctrTitle"/>
          </p:nvPr>
        </p:nvSpPr>
        <p:spPr>
          <a:xfrm>
            <a:off x="825501" y="1111086"/>
            <a:ext cx="5767578" cy="2623885"/>
          </a:xfrm>
        </p:spPr>
        <p:txBody>
          <a:bodyPr anchor="ctr">
            <a:normAutofit/>
          </a:bodyPr>
          <a:lstStyle/>
          <a:p>
            <a:pPr algn="l"/>
            <a:r>
              <a:rPr lang="en-US" dirty="0">
                <a:solidFill>
                  <a:schemeClr val="bg1"/>
                </a:solidFill>
              </a:rPr>
              <a:t>Medical Surveillance </a:t>
            </a:r>
            <a:endParaRPr lang="en-US" sz="5700" dirty="0">
              <a:solidFill>
                <a:schemeClr val="bg1"/>
              </a:solidFill>
            </a:endParaRPr>
          </a:p>
        </p:txBody>
      </p:sp>
      <p:sp>
        <p:nvSpPr>
          <p:cNvPr id="15" name="Rectangle 14">
            <a:extLst>
              <a:ext uri="{FF2B5EF4-FFF2-40B4-BE49-F238E27FC236}">
                <a16:creationId xmlns:a16="http://schemas.microsoft.com/office/drawing/2014/main" id="{927CAFC9-A675-4314-84EF-236FFA58A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2490532"/>
            <a:ext cx="1582948"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Subtitle 5">
            <a:extLst>
              <a:ext uri="{FF2B5EF4-FFF2-40B4-BE49-F238E27FC236}">
                <a16:creationId xmlns:a16="http://schemas.microsoft.com/office/drawing/2014/main" id="{5DDD3D11-B811-4E04-AB77-D1B7200667BC}"/>
              </a:ext>
            </a:extLst>
          </p:cNvPr>
          <p:cNvSpPr>
            <a:spLocks noGrp="1"/>
          </p:cNvSpPr>
          <p:nvPr>
            <p:ph type="subTitle" idx="1"/>
          </p:nvPr>
        </p:nvSpPr>
        <p:spPr>
          <a:xfrm>
            <a:off x="496026" y="4578617"/>
            <a:ext cx="7509510" cy="1234345"/>
          </a:xfrm>
        </p:spPr>
        <p:txBody>
          <a:bodyPr anchor="ctr">
            <a:normAutofit/>
          </a:bodyPr>
          <a:lstStyle/>
          <a:p>
            <a:pPr algn="l"/>
            <a:r>
              <a:rPr lang="en-US" sz="2300" dirty="0">
                <a:solidFill>
                  <a:srgbClr val="1B1B1B"/>
                </a:solidFill>
              </a:rPr>
              <a:t>DATE</a:t>
            </a:r>
          </a:p>
          <a:p>
            <a:pPr algn="l"/>
            <a:r>
              <a:rPr lang="en-US" sz="2300" dirty="0">
                <a:solidFill>
                  <a:srgbClr val="1B1B1B"/>
                </a:solidFill>
              </a:rPr>
              <a:t>PLACE</a:t>
            </a:r>
          </a:p>
          <a:p>
            <a:pPr algn="l"/>
            <a:endParaRPr lang="en-US" sz="2300" dirty="0">
              <a:solidFill>
                <a:srgbClr val="1B1B1B"/>
              </a:solidFill>
            </a:endParaRPr>
          </a:p>
        </p:txBody>
      </p:sp>
      <p:sp>
        <p:nvSpPr>
          <p:cNvPr id="19" name="Rectangle 18">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Graphic 9" descr="Medicine">
            <a:extLst>
              <a:ext uri="{FF2B5EF4-FFF2-40B4-BE49-F238E27FC236}">
                <a16:creationId xmlns:a16="http://schemas.microsoft.com/office/drawing/2014/main" id="{764189EC-FD07-4B2D-AFBB-4B877BD367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23249" y="2746712"/>
            <a:ext cx="1364575" cy="1364575"/>
          </a:xfrm>
          <a:prstGeom prst="rect">
            <a:avLst/>
          </a:prstGeom>
        </p:spPr>
      </p:pic>
      <p:sp>
        <p:nvSpPr>
          <p:cNvPr id="3" name="Footer Placeholder 2">
            <a:extLst>
              <a:ext uri="{FF2B5EF4-FFF2-40B4-BE49-F238E27FC236}">
                <a16:creationId xmlns:a16="http://schemas.microsoft.com/office/drawing/2014/main" id="{11BD8368-94B5-4DFA-8032-84839A74409D}"/>
              </a:ext>
            </a:extLst>
          </p:cNvPr>
          <p:cNvSpPr>
            <a:spLocks noGrp="1"/>
          </p:cNvSpPr>
          <p:nvPr>
            <p:ph type="ftr" sz="quarter" idx="11"/>
          </p:nvPr>
        </p:nvSpPr>
        <p:spPr>
          <a:xfrm>
            <a:off x="417981" y="5436465"/>
            <a:ext cx="8308038" cy="855666"/>
          </a:xfrm>
        </p:spPr>
        <p:txBody>
          <a:bodyPr>
            <a:noAutofit/>
          </a:bodyPr>
          <a:lstStyle/>
          <a:p>
            <a:pPr algn="l">
              <a:lnSpc>
                <a:spcPct val="90000"/>
              </a:lnSpc>
              <a:spcAft>
                <a:spcPts val="600"/>
              </a:spcAft>
            </a:pPr>
            <a:r>
              <a:rPr lang="en-US" dirty="0">
                <a:solidFill>
                  <a:schemeClr val="tx1">
                    <a:lumMod val="50000"/>
                    <a:lumOff val="50000"/>
                  </a:schemeClr>
                </a:solidFill>
              </a:rPr>
              <a:t>Disclaimer: This presentation contains information on the general principles for safe handling of hazardous drugs. This presentation cannot account for individual variation among facilities and cannot be considered inclusive of all proper methods of occupational safety. It is the responsibility of the facility management and staff to determine the best course of occupational safety for operations. The American Cancer Society and its partners assume no responsibility for any injury or damage to persons or property arising out of or related to any use of these materials, or for any errors or omissions. Last updated: February 2020</a:t>
            </a:r>
          </a:p>
        </p:txBody>
      </p:sp>
    </p:spTree>
    <p:extLst>
      <p:ext uri="{BB962C8B-B14F-4D97-AF65-F5344CB8AC3E}">
        <p14:creationId xmlns:p14="http://schemas.microsoft.com/office/powerpoint/2010/main" val="1534852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66E64-C9F8-4216-B96B-D3E7BDF17675}"/>
              </a:ext>
            </a:extLst>
          </p:cNvPr>
          <p:cNvSpPr>
            <a:spLocks noGrp="1"/>
          </p:cNvSpPr>
          <p:nvPr>
            <p:ph type="title"/>
          </p:nvPr>
        </p:nvSpPr>
        <p:spPr>
          <a:xfrm>
            <a:off x="628650" y="681037"/>
            <a:ext cx="7886700" cy="1325563"/>
          </a:xfrm>
        </p:spPr>
        <p:txBody>
          <a:bodyPr vert="horz" lIns="91440" tIns="45720" rIns="91440" bIns="45720" rtlCol="0" anchor="ctr">
            <a:noAutofit/>
          </a:bodyPr>
          <a:lstStyle/>
          <a:p>
            <a:br>
              <a:rPr lang="en-US" kern="1200" spc="200" dirty="0">
                <a:solidFill>
                  <a:schemeClr val="tx1"/>
                </a:solidFill>
                <a:latin typeface="+mj-lt"/>
                <a:ea typeface="+mj-ea"/>
                <a:cs typeface="+mj-cs"/>
              </a:rPr>
            </a:br>
            <a:r>
              <a:rPr lang="en-US" kern="1200" dirty="0">
                <a:solidFill>
                  <a:schemeClr val="tx1"/>
                </a:solidFill>
                <a:latin typeface="+mj-lt"/>
                <a:ea typeface="+mj-ea"/>
                <a:cs typeface="+mj-cs"/>
              </a:rPr>
              <a:t>Those handling HDs in the workplace should have an initial evaluation consisting of: </a:t>
            </a:r>
            <a:br>
              <a:rPr lang="en-US" kern="1200" spc="200" dirty="0">
                <a:solidFill>
                  <a:schemeClr val="tx1"/>
                </a:solidFill>
                <a:latin typeface="+mj-lt"/>
                <a:ea typeface="+mj-ea"/>
                <a:cs typeface="+mj-cs"/>
              </a:rPr>
            </a:br>
            <a:endParaRPr lang="en-US" kern="1200" spc="200" dirty="0">
              <a:solidFill>
                <a:schemeClr val="tx1"/>
              </a:solidFill>
              <a:latin typeface="+mj-lt"/>
              <a:ea typeface="+mj-ea"/>
              <a:cs typeface="+mj-cs"/>
            </a:endParaRPr>
          </a:p>
        </p:txBody>
      </p:sp>
      <p:sp>
        <p:nvSpPr>
          <p:cNvPr id="3" name="Slide Number Placeholder 2">
            <a:extLst>
              <a:ext uri="{FF2B5EF4-FFF2-40B4-BE49-F238E27FC236}">
                <a16:creationId xmlns:a16="http://schemas.microsoft.com/office/drawing/2014/main" id="{985E2D10-DF27-4EEF-B35B-D5EE5C74DC43}"/>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pc="0" baseline="0" smtClean="0"/>
              <a:pPr defTabSz="914400">
                <a:spcAft>
                  <a:spcPts val="600"/>
                </a:spcAft>
              </a:pPr>
              <a:t>10</a:t>
            </a:fld>
            <a:endParaRPr lang="en-US" spc="0" baseline="0"/>
          </a:p>
        </p:txBody>
      </p:sp>
      <p:graphicFrame>
        <p:nvGraphicFramePr>
          <p:cNvPr id="5" name="Diagram 4">
            <a:extLst>
              <a:ext uri="{FF2B5EF4-FFF2-40B4-BE49-F238E27FC236}">
                <a16:creationId xmlns:a16="http://schemas.microsoft.com/office/drawing/2014/main" id="{3F788EE5-8AC4-493D-B6BB-40844BDB5AAD}"/>
              </a:ext>
            </a:extLst>
          </p:cNvPr>
          <p:cNvGraphicFramePr/>
          <p:nvPr>
            <p:extLst>
              <p:ext uri="{D42A27DB-BD31-4B8C-83A1-F6EECF244321}">
                <p14:modId xmlns:p14="http://schemas.microsoft.com/office/powerpoint/2010/main" val="116227558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Footer Placeholder 5">
            <a:extLst>
              <a:ext uri="{FF2B5EF4-FFF2-40B4-BE49-F238E27FC236}">
                <a16:creationId xmlns:a16="http://schemas.microsoft.com/office/drawing/2014/main" id="{FDD48D83-34E4-4ABB-8B89-F7C14F2DF1CD}"/>
              </a:ext>
            </a:extLst>
          </p:cNvPr>
          <p:cNvSpPr>
            <a:spLocks noGrp="1"/>
          </p:cNvSpPr>
          <p:nvPr>
            <p:ph type="ftr" sz="quarter" idx="11"/>
          </p:nvPr>
        </p:nvSpPr>
        <p:spPr>
          <a:xfrm>
            <a:off x="128588" y="6427790"/>
            <a:ext cx="3086100" cy="365125"/>
          </a:xfrm>
        </p:spPr>
        <p:txBody>
          <a:bodyPr vert="horz" lIns="91440" tIns="45720" rIns="91440" bIns="45720" rtlCol="0" anchor="ctr">
            <a:normAutofit/>
          </a:bodyPr>
          <a:lstStyle/>
          <a:p>
            <a:pPr algn="l" defTabSz="914400">
              <a:spcAft>
                <a:spcPts val="600"/>
              </a:spcAft>
            </a:pPr>
            <a:r>
              <a:rPr lang="en-US" i="1" dirty="0"/>
              <a:t>Reference 1</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646774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3E40B83-FBA0-4770-8151-17CB76C56F27}"/>
              </a:ext>
            </a:extLst>
          </p:cNvPr>
          <p:cNvSpPr>
            <a:spLocks noGrp="1"/>
          </p:cNvSpPr>
          <p:nvPr>
            <p:ph type="sldNum" sz="quarter" idx="12"/>
          </p:nvPr>
        </p:nvSpPr>
        <p:spPr/>
        <p:txBody>
          <a:bodyPr/>
          <a:lstStyle/>
          <a:p>
            <a:fld id="{D57F1E4F-1CFF-5643-939E-217C01CDF565}" type="slidenum">
              <a:rPr lang="en-US" smtClean="0"/>
              <a:pPr/>
              <a:t>11</a:t>
            </a:fld>
            <a:endParaRPr lang="en-US" dirty="0"/>
          </a:p>
        </p:txBody>
      </p:sp>
      <p:graphicFrame>
        <p:nvGraphicFramePr>
          <p:cNvPr id="4" name="Diagram 3">
            <a:extLst>
              <a:ext uri="{FF2B5EF4-FFF2-40B4-BE49-F238E27FC236}">
                <a16:creationId xmlns:a16="http://schemas.microsoft.com/office/drawing/2014/main" id="{0249941C-FC92-47AE-87A7-E6A560D25C9F}"/>
              </a:ext>
            </a:extLst>
          </p:cNvPr>
          <p:cNvGraphicFramePr/>
          <p:nvPr/>
        </p:nvGraphicFramePr>
        <p:xfrm>
          <a:off x="-694730" y="623751"/>
          <a:ext cx="5266730" cy="56104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30976D8D-B69D-4E2C-99C2-B24677921C0D}"/>
              </a:ext>
            </a:extLst>
          </p:cNvPr>
          <p:cNvGraphicFramePr/>
          <p:nvPr>
            <p:extLst>
              <p:ext uri="{D42A27DB-BD31-4B8C-83A1-F6EECF244321}">
                <p14:modId xmlns:p14="http://schemas.microsoft.com/office/powerpoint/2010/main" val="2096706717"/>
              </p:ext>
            </p:extLst>
          </p:nvPr>
        </p:nvGraphicFramePr>
        <p:xfrm>
          <a:off x="4023122" y="1752600"/>
          <a:ext cx="4869656" cy="5105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Rectangle 1">
            <a:extLst>
              <a:ext uri="{FF2B5EF4-FFF2-40B4-BE49-F238E27FC236}">
                <a16:creationId xmlns:a16="http://schemas.microsoft.com/office/drawing/2014/main" id="{F35B4107-0626-46E2-BDAB-EA83A765DF8C}"/>
              </a:ext>
            </a:extLst>
          </p:cNvPr>
          <p:cNvSpPr/>
          <p:nvPr/>
        </p:nvSpPr>
        <p:spPr>
          <a:xfrm>
            <a:off x="3947695" y="409532"/>
            <a:ext cx="4663678" cy="1200329"/>
          </a:xfrm>
          <a:prstGeom prst="rect">
            <a:avLst/>
          </a:prstGeom>
        </p:spPr>
        <p:txBody>
          <a:bodyPr wrap="square">
            <a:spAutoFit/>
          </a:bodyPr>
          <a:lstStyle/>
          <a:p>
            <a:pPr lvl="0"/>
            <a:r>
              <a:rPr lang="en-US" sz="3600" b="1" dirty="0">
                <a:solidFill>
                  <a:schemeClr val="accent6">
                    <a:lumMod val="50000"/>
                  </a:schemeClr>
                </a:solidFill>
                <a:latin typeface="+mj-lt"/>
              </a:rPr>
              <a:t>The history details </a:t>
            </a:r>
          </a:p>
          <a:p>
            <a:pPr lvl="0"/>
            <a:r>
              <a:rPr lang="en-US" sz="3600" b="1" dirty="0">
                <a:solidFill>
                  <a:schemeClr val="accent6">
                    <a:lumMod val="50000"/>
                  </a:schemeClr>
                </a:solidFill>
                <a:latin typeface="+mj-lt"/>
              </a:rPr>
              <a:t>the individual’s: </a:t>
            </a:r>
          </a:p>
        </p:txBody>
      </p:sp>
      <p:sp>
        <p:nvSpPr>
          <p:cNvPr id="7" name="Footer Placeholder 5">
            <a:extLst>
              <a:ext uri="{FF2B5EF4-FFF2-40B4-BE49-F238E27FC236}">
                <a16:creationId xmlns:a16="http://schemas.microsoft.com/office/drawing/2014/main" id="{B85B6955-A68F-43EB-8347-E63480F14BB8}"/>
              </a:ext>
            </a:extLst>
          </p:cNvPr>
          <p:cNvSpPr>
            <a:spLocks noGrp="1"/>
          </p:cNvSpPr>
          <p:nvPr>
            <p:ph type="ftr" sz="quarter" idx="11"/>
          </p:nvPr>
        </p:nvSpPr>
        <p:spPr>
          <a:xfrm>
            <a:off x="128588" y="6356350"/>
            <a:ext cx="3086100" cy="365125"/>
          </a:xfrm>
        </p:spPr>
        <p:txBody>
          <a:bodyPr vert="horz" lIns="91440" tIns="45720" rIns="91440" bIns="45720" rtlCol="0" anchor="ctr">
            <a:normAutofit/>
          </a:bodyPr>
          <a:lstStyle/>
          <a:p>
            <a:pPr algn="l" defTabSz="914400">
              <a:spcAft>
                <a:spcPts val="600"/>
              </a:spcAft>
            </a:pPr>
            <a:r>
              <a:rPr lang="en-US" i="1" dirty="0"/>
              <a:t>Reference 1</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25029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3E40B83-FBA0-4770-8151-17CB76C56F27}"/>
              </a:ext>
            </a:extLst>
          </p:cNvPr>
          <p:cNvSpPr>
            <a:spLocks noGrp="1"/>
          </p:cNvSpPr>
          <p:nvPr>
            <p:ph type="sldNum" sz="quarter" idx="12"/>
          </p:nvPr>
        </p:nvSpPr>
        <p:spPr/>
        <p:txBody>
          <a:bodyPr/>
          <a:lstStyle/>
          <a:p>
            <a:fld id="{D57F1E4F-1CFF-5643-939E-217C01CDF565}" type="slidenum">
              <a:rPr lang="en-US" smtClean="0"/>
              <a:pPr/>
              <a:t>12</a:t>
            </a:fld>
            <a:endParaRPr lang="en-US" dirty="0"/>
          </a:p>
        </p:txBody>
      </p:sp>
      <p:graphicFrame>
        <p:nvGraphicFramePr>
          <p:cNvPr id="4" name="Diagram 3">
            <a:extLst>
              <a:ext uri="{FF2B5EF4-FFF2-40B4-BE49-F238E27FC236}">
                <a16:creationId xmlns:a16="http://schemas.microsoft.com/office/drawing/2014/main" id="{0249941C-FC92-47AE-87A7-E6A560D25C9F}"/>
              </a:ext>
            </a:extLst>
          </p:cNvPr>
          <p:cNvGraphicFramePr/>
          <p:nvPr>
            <p:extLst>
              <p:ext uri="{D42A27DB-BD31-4B8C-83A1-F6EECF244321}">
                <p14:modId xmlns:p14="http://schemas.microsoft.com/office/powerpoint/2010/main" val="4205926507"/>
              </p:ext>
            </p:extLst>
          </p:nvPr>
        </p:nvGraphicFramePr>
        <p:xfrm>
          <a:off x="-694730" y="357053"/>
          <a:ext cx="5266730" cy="56104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30976D8D-B69D-4E2C-99C2-B24677921C0D}"/>
              </a:ext>
            </a:extLst>
          </p:cNvPr>
          <p:cNvGraphicFramePr/>
          <p:nvPr>
            <p:extLst>
              <p:ext uri="{D42A27DB-BD31-4B8C-83A1-F6EECF244321}">
                <p14:modId xmlns:p14="http://schemas.microsoft.com/office/powerpoint/2010/main" val="2820727286"/>
              </p:ext>
            </p:extLst>
          </p:nvPr>
        </p:nvGraphicFramePr>
        <p:xfrm>
          <a:off x="4023122" y="1981200"/>
          <a:ext cx="4869656" cy="5105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Rectangle 8">
            <a:extLst>
              <a:ext uri="{FF2B5EF4-FFF2-40B4-BE49-F238E27FC236}">
                <a16:creationId xmlns:a16="http://schemas.microsoft.com/office/drawing/2014/main" id="{2087706F-9B0F-4573-89A1-93A6E56245F4}"/>
              </a:ext>
            </a:extLst>
          </p:cNvPr>
          <p:cNvSpPr/>
          <p:nvPr/>
        </p:nvSpPr>
        <p:spPr>
          <a:xfrm>
            <a:off x="3886200" y="357053"/>
            <a:ext cx="5400675" cy="1384995"/>
          </a:xfrm>
          <a:prstGeom prst="rect">
            <a:avLst/>
          </a:prstGeom>
        </p:spPr>
        <p:txBody>
          <a:bodyPr wrap="square">
            <a:spAutoFit/>
          </a:bodyPr>
          <a:lstStyle/>
          <a:p>
            <a:r>
              <a:rPr lang="en-US" sz="2800" b="1" dirty="0">
                <a:solidFill>
                  <a:schemeClr val="accent6">
                    <a:lumMod val="50000"/>
                  </a:schemeClr>
                </a:solidFill>
                <a:latin typeface="+mj-lt"/>
              </a:rPr>
              <a:t>Estimates of worker exposure, in the absence of environmental sampling data, may include: </a:t>
            </a:r>
          </a:p>
        </p:txBody>
      </p:sp>
      <p:sp>
        <p:nvSpPr>
          <p:cNvPr id="7" name="Footer Placeholder 5">
            <a:extLst>
              <a:ext uri="{FF2B5EF4-FFF2-40B4-BE49-F238E27FC236}">
                <a16:creationId xmlns:a16="http://schemas.microsoft.com/office/drawing/2014/main" id="{FEB95F65-2802-484F-ADBB-E34A4A5FDFCD}"/>
              </a:ext>
            </a:extLst>
          </p:cNvPr>
          <p:cNvSpPr>
            <a:spLocks noGrp="1"/>
          </p:cNvSpPr>
          <p:nvPr>
            <p:ph type="ftr" sz="quarter" idx="11"/>
          </p:nvPr>
        </p:nvSpPr>
        <p:spPr>
          <a:xfrm>
            <a:off x="128588" y="6470654"/>
            <a:ext cx="3086100" cy="365125"/>
          </a:xfrm>
        </p:spPr>
        <p:txBody>
          <a:bodyPr vert="horz" lIns="91440" tIns="45720" rIns="91440" bIns="45720" rtlCol="0" anchor="ctr">
            <a:normAutofit/>
          </a:bodyPr>
          <a:lstStyle/>
          <a:p>
            <a:pPr algn="l" defTabSz="914400">
              <a:spcAft>
                <a:spcPts val="600"/>
              </a:spcAft>
            </a:pPr>
            <a:r>
              <a:rPr lang="en-US" i="1" dirty="0"/>
              <a:t>Reference 1</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751472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934DCE-8B81-4318-8690-BB2DF163ABE3}"/>
              </a:ext>
            </a:extLst>
          </p:cNvPr>
          <p:cNvSpPr>
            <a:spLocks noGrp="1"/>
          </p:cNvSpPr>
          <p:nvPr>
            <p:ph type="sldNum" sz="quarter" idx="12"/>
          </p:nvPr>
        </p:nvSpPr>
        <p:spPr/>
        <p:txBody>
          <a:bodyPr/>
          <a:lstStyle/>
          <a:p>
            <a:fld id="{D57F1E4F-1CFF-5643-939E-217C01CDF565}" type="slidenum">
              <a:rPr lang="en-US" smtClean="0"/>
              <a:pPr/>
              <a:t>13</a:t>
            </a:fld>
            <a:endParaRPr lang="en-US" dirty="0"/>
          </a:p>
        </p:txBody>
      </p:sp>
      <p:graphicFrame>
        <p:nvGraphicFramePr>
          <p:cNvPr id="4" name="Diagram 3">
            <a:extLst>
              <a:ext uri="{FF2B5EF4-FFF2-40B4-BE49-F238E27FC236}">
                <a16:creationId xmlns:a16="http://schemas.microsoft.com/office/drawing/2014/main" id="{1BF96C8C-9431-4D61-BD1C-9FC52B4D6768}"/>
              </a:ext>
            </a:extLst>
          </p:cNvPr>
          <p:cNvGraphicFramePr/>
          <p:nvPr>
            <p:extLst>
              <p:ext uri="{D42A27DB-BD31-4B8C-83A1-F6EECF244321}">
                <p14:modId xmlns:p14="http://schemas.microsoft.com/office/powerpoint/2010/main" val="3711076830"/>
              </p:ext>
            </p:extLst>
          </p:nvPr>
        </p:nvGraphicFramePr>
        <p:xfrm>
          <a:off x="0" y="1463347"/>
          <a:ext cx="394335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D6FA0315-7C91-4A9F-A123-9F29C06B7898}"/>
              </a:ext>
            </a:extLst>
          </p:cNvPr>
          <p:cNvGraphicFramePr/>
          <p:nvPr>
            <p:extLst>
              <p:ext uri="{D42A27DB-BD31-4B8C-83A1-F6EECF244321}">
                <p14:modId xmlns:p14="http://schemas.microsoft.com/office/powerpoint/2010/main" val="4140827264"/>
              </p:ext>
            </p:extLst>
          </p:nvPr>
        </p:nvGraphicFramePr>
        <p:xfrm>
          <a:off x="3791843" y="1657350"/>
          <a:ext cx="5066408" cy="61309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ectangle 7">
            <a:extLst>
              <a:ext uri="{FF2B5EF4-FFF2-40B4-BE49-F238E27FC236}">
                <a16:creationId xmlns:a16="http://schemas.microsoft.com/office/drawing/2014/main" id="{AB9307CC-9E67-44E2-ADDC-219D800B6182}"/>
              </a:ext>
            </a:extLst>
          </p:cNvPr>
          <p:cNvSpPr/>
          <p:nvPr/>
        </p:nvSpPr>
        <p:spPr>
          <a:xfrm>
            <a:off x="3709179" y="377826"/>
            <a:ext cx="6195120" cy="954107"/>
          </a:xfrm>
          <a:prstGeom prst="rect">
            <a:avLst/>
          </a:prstGeom>
        </p:spPr>
        <p:txBody>
          <a:bodyPr wrap="square">
            <a:spAutoFit/>
          </a:bodyPr>
          <a:lstStyle/>
          <a:p>
            <a:pPr lvl="0"/>
            <a:r>
              <a:rPr lang="en-US" sz="2800" b="1" dirty="0">
                <a:solidFill>
                  <a:schemeClr val="accent6">
                    <a:lumMod val="50000"/>
                  </a:schemeClr>
                </a:solidFill>
                <a:latin typeface="+mj-lt"/>
              </a:rPr>
              <a:t>An initial physical examination</a:t>
            </a:r>
          </a:p>
          <a:p>
            <a:pPr lvl="0"/>
            <a:r>
              <a:rPr lang="en-US" sz="2800" b="1" dirty="0">
                <a:solidFill>
                  <a:schemeClr val="accent6">
                    <a:lumMod val="50000"/>
                  </a:schemeClr>
                </a:solidFill>
                <a:latin typeface="+mj-lt"/>
              </a:rPr>
              <a:t>focuses on: </a:t>
            </a:r>
          </a:p>
        </p:txBody>
      </p:sp>
      <p:sp>
        <p:nvSpPr>
          <p:cNvPr id="7" name="Footer Placeholder 5">
            <a:extLst>
              <a:ext uri="{FF2B5EF4-FFF2-40B4-BE49-F238E27FC236}">
                <a16:creationId xmlns:a16="http://schemas.microsoft.com/office/drawing/2014/main" id="{0875EAEE-4A47-47A0-A570-052597A0CC13}"/>
              </a:ext>
            </a:extLst>
          </p:cNvPr>
          <p:cNvSpPr>
            <a:spLocks noGrp="1"/>
          </p:cNvSpPr>
          <p:nvPr>
            <p:ph type="ftr" sz="quarter" idx="11"/>
          </p:nvPr>
        </p:nvSpPr>
        <p:spPr>
          <a:xfrm>
            <a:off x="128588" y="6427790"/>
            <a:ext cx="3086100" cy="365125"/>
          </a:xfrm>
        </p:spPr>
        <p:txBody>
          <a:bodyPr vert="horz" lIns="91440" tIns="45720" rIns="91440" bIns="45720" rtlCol="0" anchor="ctr">
            <a:normAutofit/>
          </a:bodyPr>
          <a:lstStyle/>
          <a:p>
            <a:pPr algn="l" defTabSz="914400">
              <a:spcAft>
                <a:spcPts val="600"/>
              </a:spcAft>
            </a:pPr>
            <a:r>
              <a:rPr lang="en-US" i="1" dirty="0"/>
              <a:t>Reference 1,3</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067353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72564-A9C9-4479-89D0-D5783D38129E}"/>
              </a:ext>
            </a:extLst>
          </p:cNvPr>
          <p:cNvSpPr>
            <a:spLocks noGrp="1"/>
          </p:cNvSpPr>
          <p:nvPr>
            <p:ph type="title"/>
          </p:nvPr>
        </p:nvSpPr>
        <p:spPr>
          <a:xfrm>
            <a:off x="3706977" y="298451"/>
            <a:ext cx="5614988" cy="1155698"/>
          </a:xfrm>
        </p:spPr>
        <p:txBody>
          <a:bodyPr>
            <a:normAutofit/>
          </a:bodyPr>
          <a:lstStyle/>
          <a:p>
            <a:r>
              <a:rPr lang="en-US" sz="2800" b="1" dirty="0">
                <a:solidFill>
                  <a:schemeClr val="accent6">
                    <a:lumMod val="50000"/>
                  </a:schemeClr>
                </a:solidFill>
              </a:rPr>
              <a:t>The examining physician should document:</a:t>
            </a:r>
            <a:endParaRPr lang="en-US" sz="2800" dirty="0">
              <a:solidFill>
                <a:schemeClr val="accent6">
                  <a:lumMod val="50000"/>
                </a:schemeClr>
              </a:solidFill>
            </a:endParaRPr>
          </a:p>
        </p:txBody>
      </p:sp>
      <p:sp>
        <p:nvSpPr>
          <p:cNvPr id="3" name="Slide Number Placeholder 2">
            <a:extLst>
              <a:ext uri="{FF2B5EF4-FFF2-40B4-BE49-F238E27FC236}">
                <a16:creationId xmlns:a16="http://schemas.microsoft.com/office/drawing/2014/main" id="{1DBB079B-4DE0-4F9E-9B82-606596283AD2}"/>
              </a:ext>
            </a:extLst>
          </p:cNvPr>
          <p:cNvSpPr>
            <a:spLocks noGrp="1"/>
          </p:cNvSpPr>
          <p:nvPr>
            <p:ph type="sldNum" sz="quarter" idx="12"/>
          </p:nvPr>
        </p:nvSpPr>
        <p:spPr/>
        <p:txBody>
          <a:bodyPr/>
          <a:lstStyle/>
          <a:p>
            <a:fld id="{D57F1E4F-1CFF-5643-939E-217C01CDF565}" type="slidenum">
              <a:rPr lang="en-US" smtClean="0"/>
              <a:pPr/>
              <a:t>14</a:t>
            </a:fld>
            <a:endParaRPr lang="en-US" dirty="0"/>
          </a:p>
        </p:txBody>
      </p:sp>
      <p:graphicFrame>
        <p:nvGraphicFramePr>
          <p:cNvPr id="4" name="Diagram 3">
            <a:extLst>
              <a:ext uri="{FF2B5EF4-FFF2-40B4-BE49-F238E27FC236}">
                <a16:creationId xmlns:a16="http://schemas.microsoft.com/office/drawing/2014/main" id="{529392DC-3C2C-4C22-8128-DB439ACF1DAD}"/>
              </a:ext>
            </a:extLst>
          </p:cNvPr>
          <p:cNvGraphicFramePr/>
          <p:nvPr>
            <p:extLst>
              <p:ext uri="{D42A27DB-BD31-4B8C-83A1-F6EECF244321}">
                <p14:modId xmlns:p14="http://schemas.microsoft.com/office/powerpoint/2010/main" val="1647418667"/>
              </p:ext>
            </p:extLst>
          </p:nvPr>
        </p:nvGraphicFramePr>
        <p:xfrm>
          <a:off x="3806130" y="1616076"/>
          <a:ext cx="4869656"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8D3583D3-D3AE-40B7-9B3D-D0FF531F98BC}"/>
              </a:ext>
            </a:extLst>
          </p:cNvPr>
          <p:cNvGraphicFramePr/>
          <p:nvPr>
            <p:extLst>
              <p:ext uri="{D42A27DB-BD31-4B8C-83A1-F6EECF244321}">
                <p14:modId xmlns:p14="http://schemas.microsoft.com/office/powerpoint/2010/main" val="2709075387"/>
              </p:ext>
            </p:extLst>
          </p:nvPr>
        </p:nvGraphicFramePr>
        <p:xfrm>
          <a:off x="0" y="1452564"/>
          <a:ext cx="3943350" cy="43513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Footer Placeholder 5">
            <a:extLst>
              <a:ext uri="{FF2B5EF4-FFF2-40B4-BE49-F238E27FC236}">
                <a16:creationId xmlns:a16="http://schemas.microsoft.com/office/drawing/2014/main" id="{8E272A2A-7820-4AB2-8347-23C7EA6DE4D2}"/>
              </a:ext>
            </a:extLst>
          </p:cNvPr>
          <p:cNvSpPr>
            <a:spLocks noGrp="1"/>
          </p:cNvSpPr>
          <p:nvPr>
            <p:ph type="ftr" sz="quarter" idx="11"/>
          </p:nvPr>
        </p:nvSpPr>
        <p:spPr>
          <a:xfrm>
            <a:off x="128588" y="6427790"/>
            <a:ext cx="3086100" cy="365125"/>
          </a:xfrm>
        </p:spPr>
        <p:txBody>
          <a:bodyPr vert="horz" lIns="91440" tIns="45720" rIns="91440" bIns="45720" rtlCol="0" anchor="ctr">
            <a:normAutofit/>
          </a:bodyPr>
          <a:lstStyle/>
          <a:p>
            <a:pPr algn="l" defTabSz="914400">
              <a:spcAft>
                <a:spcPts val="600"/>
              </a:spcAft>
            </a:pPr>
            <a:r>
              <a:rPr lang="en-US" i="1" dirty="0"/>
              <a:t>Reference 1</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1376970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92D1F9-4C82-480B-901F-495B89A00EDD}"/>
              </a:ext>
            </a:extLst>
          </p:cNvPr>
          <p:cNvSpPr>
            <a:spLocks noGrp="1"/>
          </p:cNvSpPr>
          <p:nvPr>
            <p:ph type="sldNum" sz="quarter" idx="12"/>
          </p:nvPr>
        </p:nvSpPr>
        <p:spPr/>
        <p:txBody>
          <a:bodyPr/>
          <a:lstStyle/>
          <a:p>
            <a:fld id="{D57F1E4F-1CFF-5643-939E-217C01CDF565}" type="slidenum">
              <a:rPr lang="en-US" smtClean="0"/>
              <a:pPr/>
              <a:t>15</a:t>
            </a:fld>
            <a:endParaRPr lang="en-US" dirty="0"/>
          </a:p>
        </p:txBody>
      </p:sp>
      <p:graphicFrame>
        <p:nvGraphicFramePr>
          <p:cNvPr id="3" name="Diagram 2">
            <a:extLst>
              <a:ext uri="{FF2B5EF4-FFF2-40B4-BE49-F238E27FC236}">
                <a16:creationId xmlns:a16="http://schemas.microsoft.com/office/drawing/2014/main" id="{012F9902-5092-4485-A7BD-C0631C347E63}"/>
              </a:ext>
            </a:extLst>
          </p:cNvPr>
          <p:cNvGraphicFramePr/>
          <p:nvPr>
            <p:extLst>
              <p:ext uri="{D42A27DB-BD31-4B8C-83A1-F6EECF244321}">
                <p14:modId xmlns:p14="http://schemas.microsoft.com/office/powerpoint/2010/main" val="1248236996"/>
              </p:ext>
            </p:extLst>
          </p:nvPr>
        </p:nvGraphicFramePr>
        <p:xfrm>
          <a:off x="242887" y="1241425"/>
          <a:ext cx="3943350" cy="4375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5D33A30D-1EA1-4264-AF20-623E3069EBAA}"/>
              </a:ext>
            </a:extLst>
          </p:cNvPr>
          <p:cNvGraphicFramePr/>
          <p:nvPr>
            <p:extLst>
              <p:ext uri="{D42A27DB-BD31-4B8C-83A1-F6EECF244321}">
                <p14:modId xmlns:p14="http://schemas.microsoft.com/office/powerpoint/2010/main" val="2081021343"/>
              </p:ext>
            </p:extLst>
          </p:nvPr>
        </p:nvGraphicFramePr>
        <p:xfrm>
          <a:off x="4203383" y="851663"/>
          <a:ext cx="4697730" cy="55046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Footer Placeholder 5">
            <a:extLst>
              <a:ext uri="{FF2B5EF4-FFF2-40B4-BE49-F238E27FC236}">
                <a16:creationId xmlns:a16="http://schemas.microsoft.com/office/drawing/2014/main" id="{A2FA4FFD-BA86-41A2-A2EC-4E1FE910BFD4}"/>
              </a:ext>
            </a:extLst>
          </p:cNvPr>
          <p:cNvSpPr>
            <a:spLocks noGrp="1"/>
          </p:cNvSpPr>
          <p:nvPr>
            <p:ph type="ftr" sz="quarter" idx="11"/>
          </p:nvPr>
        </p:nvSpPr>
        <p:spPr>
          <a:xfrm>
            <a:off x="128588" y="6456366"/>
            <a:ext cx="3086100" cy="365125"/>
          </a:xfrm>
        </p:spPr>
        <p:txBody>
          <a:bodyPr vert="horz" lIns="91440" tIns="45720" rIns="91440" bIns="45720" rtlCol="0" anchor="ctr">
            <a:normAutofit/>
          </a:bodyPr>
          <a:lstStyle/>
          <a:p>
            <a:pPr algn="l" defTabSz="914400">
              <a:spcAft>
                <a:spcPts val="600"/>
              </a:spcAft>
            </a:pPr>
            <a:r>
              <a:rPr lang="en-US" i="1" dirty="0"/>
              <a:t>Reference 1,4</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598811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66E64-C9F8-4216-B96B-D3E7BDF17675}"/>
              </a:ext>
            </a:extLst>
          </p:cNvPr>
          <p:cNvSpPr>
            <a:spLocks noGrp="1"/>
          </p:cNvSpPr>
          <p:nvPr>
            <p:ph type="title"/>
          </p:nvPr>
        </p:nvSpPr>
        <p:spPr>
          <a:xfrm>
            <a:off x="628650" y="681037"/>
            <a:ext cx="7886700" cy="1325563"/>
          </a:xfrm>
        </p:spPr>
        <p:txBody>
          <a:bodyPr vert="horz" lIns="91440" tIns="45720" rIns="91440" bIns="45720" rtlCol="0" anchor="ctr">
            <a:noAutofit/>
          </a:bodyPr>
          <a:lstStyle/>
          <a:p>
            <a:br>
              <a:rPr lang="en-US" kern="1200" spc="200" dirty="0">
                <a:solidFill>
                  <a:schemeClr val="tx1"/>
                </a:solidFill>
                <a:latin typeface="+mj-lt"/>
                <a:ea typeface="+mj-ea"/>
                <a:cs typeface="+mj-cs"/>
              </a:rPr>
            </a:br>
            <a:r>
              <a:rPr lang="en-US" kern="1200" dirty="0">
                <a:solidFill>
                  <a:schemeClr val="tx1"/>
                </a:solidFill>
                <a:latin typeface="+mj-lt"/>
                <a:ea typeface="+mj-ea"/>
                <a:cs typeface="+mj-cs"/>
              </a:rPr>
              <a:t>Test that </a:t>
            </a:r>
            <a:r>
              <a:rPr lang="en-US" b="1" kern="1200" dirty="0">
                <a:solidFill>
                  <a:schemeClr val="tx1"/>
                </a:solidFill>
                <a:latin typeface="+mj-lt"/>
                <a:ea typeface="+mj-ea"/>
                <a:cs typeface="+mj-cs"/>
              </a:rPr>
              <a:t>are not recommended </a:t>
            </a:r>
            <a:r>
              <a:rPr lang="en-US" kern="1200" dirty="0">
                <a:solidFill>
                  <a:schemeClr val="tx1"/>
                </a:solidFill>
                <a:latin typeface="+mj-lt"/>
                <a:ea typeface="+mj-ea"/>
                <a:cs typeface="+mj-cs"/>
              </a:rPr>
              <a:t>in routine surveillance: </a:t>
            </a:r>
            <a:br>
              <a:rPr lang="en-US" kern="1200" spc="200" dirty="0">
                <a:solidFill>
                  <a:schemeClr val="tx1"/>
                </a:solidFill>
                <a:latin typeface="+mj-lt"/>
                <a:ea typeface="+mj-ea"/>
                <a:cs typeface="+mj-cs"/>
              </a:rPr>
            </a:br>
            <a:endParaRPr lang="en-US" kern="1200" spc="200" dirty="0">
              <a:solidFill>
                <a:schemeClr val="tx1"/>
              </a:solidFill>
              <a:latin typeface="+mj-lt"/>
              <a:ea typeface="+mj-ea"/>
              <a:cs typeface="+mj-cs"/>
            </a:endParaRPr>
          </a:p>
        </p:txBody>
      </p:sp>
      <p:sp>
        <p:nvSpPr>
          <p:cNvPr id="3" name="Slide Number Placeholder 2">
            <a:extLst>
              <a:ext uri="{FF2B5EF4-FFF2-40B4-BE49-F238E27FC236}">
                <a16:creationId xmlns:a16="http://schemas.microsoft.com/office/drawing/2014/main" id="{985E2D10-DF27-4EEF-B35B-D5EE5C74DC43}"/>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pc="0" baseline="0"/>
              <a:pPr defTabSz="914400">
                <a:spcAft>
                  <a:spcPts val="600"/>
                </a:spcAft>
              </a:pPr>
              <a:t>16</a:t>
            </a:fld>
            <a:endParaRPr lang="en-US" spc="0" baseline="0"/>
          </a:p>
        </p:txBody>
      </p:sp>
      <p:graphicFrame>
        <p:nvGraphicFramePr>
          <p:cNvPr id="14" name="Diagram 4">
            <a:extLst>
              <a:ext uri="{FF2B5EF4-FFF2-40B4-BE49-F238E27FC236}">
                <a16:creationId xmlns:a16="http://schemas.microsoft.com/office/drawing/2014/main" id="{3F788EE5-8AC4-493D-B6BB-40844BDB5AAD}"/>
              </a:ext>
            </a:extLst>
          </p:cNvPr>
          <p:cNvGraphicFramePr/>
          <p:nvPr>
            <p:extLst>
              <p:ext uri="{D42A27DB-BD31-4B8C-83A1-F6EECF244321}">
                <p14:modId xmlns:p14="http://schemas.microsoft.com/office/powerpoint/2010/main" val="49278602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a:extLst>
              <a:ext uri="{FF2B5EF4-FFF2-40B4-BE49-F238E27FC236}">
                <a16:creationId xmlns:a16="http://schemas.microsoft.com/office/drawing/2014/main" id="{C2CD43B6-9233-4449-9DEC-27B3A4098279}"/>
              </a:ext>
            </a:extLst>
          </p:cNvPr>
          <p:cNvSpPr>
            <a:spLocks noGrp="1"/>
          </p:cNvSpPr>
          <p:nvPr>
            <p:ph type="ftr" sz="quarter" idx="11"/>
          </p:nvPr>
        </p:nvSpPr>
        <p:spPr>
          <a:xfrm>
            <a:off x="128588" y="6356350"/>
            <a:ext cx="3086100" cy="365125"/>
          </a:xfrm>
        </p:spPr>
        <p:txBody>
          <a:bodyPr vert="horz" lIns="91440" tIns="45720" rIns="91440" bIns="45720" rtlCol="0" anchor="ctr">
            <a:normAutofit/>
          </a:bodyPr>
          <a:lstStyle/>
          <a:p>
            <a:pPr algn="l" defTabSz="914400">
              <a:spcAft>
                <a:spcPts val="600"/>
              </a:spcAft>
            </a:pPr>
            <a:r>
              <a:rPr lang="en-US" i="1" dirty="0"/>
              <a:t>Reference 1</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4114603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66E64-C9F8-4216-B96B-D3E7BDF17675}"/>
              </a:ext>
            </a:extLst>
          </p:cNvPr>
          <p:cNvSpPr>
            <a:spLocks noGrp="1"/>
          </p:cNvSpPr>
          <p:nvPr>
            <p:ph type="title"/>
          </p:nvPr>
        </p:nvSpPr>
        <p:spPr>
          <a:xfrm>
            <a:off x="628650" y="365125"/>
            <a:ext cx="7886700" cy="1325563"/>
          </a:xfrm>
        </p:spPr>
        <p:txBody>
          <a:bodyPr vert="horz" lIns="91440" tIns="45720" rIns="91440" bIns="45720" rtlCol="0" anchor="ctr">
            <a:noAutofit/>
          </a:bodyPr>
          <a:lstStyle/>
          <a:p>
            <a:br>
              <a:rPr lang="en-US" sz="4000" kern="1200" spc="200" dirty="0">
                <a:solidFill>
                  <a:schemeClr val="tx1"/>
                </a:solidFill>
                <a:latin typeface="+mj-lt"/>
                <a:ea typeface="+mj-ea"/>
                <a:cs typeface="+mj-cs"/>
              </a:rPr>
            </a:br>
            <a:r>
              <a:rPr lang="en-US" sz="4000" kern="1200" dirty="0">
                <a:solidFill>
                  <a:schemeClr val="tx1"/>
                </a:solidFill>
                <a:latin typeface="+mj-lt"/>
                <a:ea typeface="+mj-ea"/>
                <a:cs typeface="+mj-cs"/>
              </a:rPr>
              <a:t>Periodic follow-up</a:t>
            </a:r>
            <a:br>
              <a:rPr lang="en-US" sz="4000" kern="1200" spc="200" dirty="0">
                <a:solidFill>
                  <a:schemeClr val="tx1"/>
                </a:solidFill>
                <a:latin typeface="+mj-lt"/>
                <a:ea typeface="+mj-ea"/>
                <a:cs typeface="+mj-cs"/>
              </a:rPr>
            </a:br>
            <a:endParaRPr lang="en-US" sz="4000" kern="1200" spc="200" dirty="0">
              <a:solidFill>
                <a:schemeClr val="tx1"/>
              </a:solidFill>
              <a:latin typeface="+mj-lt"/>
              <a:ea typeface="+mj-ea"/>
              <a:cs typeface="+mj-cs"/>
            </a:endParaRPr>
          </a:p>
        </p:txBody>
      </p:sp>
      <p:sp>
        <p:nvSpPr>
          <p:cNvPr id="3" name="Slide Number Placeholder 2">
            <a:extLst>
              <a:ext uri="{FF2B5EF4-FFF2-40B4-BE49-F238E27FC236}">
                <a16:creationId xmlns:a16="http://schemas.microsoft.com/office/drawing/2014/main" id="{985E2D10-DF27-4EEF-B35B-D5EE5C74DC43}"/>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pc="0" baseline="0"/>
              <a:pPr defTabSz="914400">
                <a:spcAft>
                  <a:spcPts val="600"/>
                </a:spcAft>
              </a:pPr>
              <a:t>17</a:t>
            </a:fld>
            <a:endParaRPr lang="en-US" spc="0" baseline="0"/>
          </a:p>
        </p:txBody>
      </p:sp>
      <p:graphicFrame>
        <p:nvGraphicFramePr>
          <p:cNvPr id="4" name="Diagram 3">
            <a:extLst>
              <a:ext uri="{FF2B5EF4-FFF2-40B4-BE49-F238E27FC236}">
                <a16:creationId xmlns:a16="http://schemas.microsoft.com/office/drawing/2014/main" id="{C2ECA1C0-7748-49A0-9274-6394B9CE5555}"/>
              </a:ext>
            </a:extLst>
          </p:cNvPr>
          <p:cNvGraphicFramePr/>
          <p:nvPr>
            <p:extLst>
              <p:ext uri="{D42A27DB-BD31-4B8C-83A1-F6EECF244321}">
                <p14:modId xmlns:p14="http://schemas.microsoft.com/office/powerpoint/2010/main" val="4034374989"/>
              </p:ext>
            </p:extLst>
          </p:nvPr>
        </p:nvGraphicFramePr>
        <p:xfrm>
          <a:off x="342899" y="1271588"/>
          <a:ext cx="8458201" cy="5084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a:extLst>
              <a:ext uri="{FF2B5EF4-FFF2-40B4-BE49-F238E27FC236}">
                <a16:creationId xmlns:a16="http://schemas.microsoft.com/office/drawing/2014/main" id="{DDE17386-1273-4752-B7CC-9F0392A73197}"/>
              </a:ext>
            </a:extLst>
          </p:cNvPr>
          <p:cNvSpPr>
            <a:spLocks noGrp="1"/>
          </p:cNvSpPr>
          <p:nvPr>
            <p:ph type="ftr" sz="quarter" idx="11"/>
          </p:nvPr>
        </p:nvSpPr>
        <p:spPr>
          <a:xfrm>
            <a:off x="128588" y="6356350"/>
            <a:ext cx="3086100" cy="365125"/>
          </a:xfrm>
        </p:spPr>
        <p:txBody>
          <a:bodyPr vert="horz" lIns="91440" tIns="45720" rIns="91440" bIns="45720" rtlCol="0" anchor="ctr">
            <a:normAutofit/>
          </a:bodyPr>
          <a:lstStyle/>
          <a:p>
            <a:pPr algn="l" defTabSz="914400">
              <a:spcAft>
                <a:spcPts val="600"/>
              </a:spcAft>
            </a:pPr>
            <a:r>
              <a:rPr lang="en-US" i="1" dirty="0"/>
              <a:t>Reference 1</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8146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9808D-210D-4FE8-87C1-46683AAA48F7}"/>
              </a:ext>
            </a:extLst>
          </p:cNvPr>
          <p:cNvSpPr>
            <a:spLocks noGrp="1"/>
          </p:cNvSpPr>
          <p:nvPr>
            <p:ph type="title"/>
          </p:nvPr>
        </p:nvSpPr>
        <p:spPr>
          <a:xfrm>
            <a:off x="293893" y="2568473"/>
            <a:ext cx="8636793" cy="2175080"/>
          </a:xfrm>
        </p:spPr>
        <p:txBody>
          <a:bodyPr vert="horz" lIns="91440" tIns="45720" rIns="91440" bIns="45720" rtlCol="0" anchor="b">
            <a:noAutofit/>
          </a:bodyPr>
          <a:lstStyle/>
          <a:p>
            <a:r>
              <a:rPr lang="en-US" sz="2800" kern="1200" dirty="0">
                <a:solidFill>
                  <a:schemeClr val="tx1"/>
                </a:solidFill>
                <a:latin typeface="+mj-lt"/>
                <a:ea typeface="+mj-ea"/>
                <a:cs typeface="+mj-cs"/>
              </a:rPr>
              <a:t>Where workplace-based medical surveillance programs are limited, workers who handle HDs should be encouraged to inform their personal healthcare providers about their occupation and possible HD exposure in the course of their routine personal medical care. </a:t>
            </a:r>
            <a:br>
              <a:rPr lang="en-US" sz="2800" kern="1200" dirty="0">
                <a:solidFill>
                  <a:schemeClr val="tx1"/>
                </a:solidFill>
                <a:latin typeface="+mj-lt"/>
                <a:ea typeface="+mj-ea"/>
                <a:cs typeface="+mj-cs"/>
              </a:rPr>
            </a:br>
            <a:endParaRPr lang="en-US" sz="2800" kern="1200" dirty="0">
              <a:solidFill>
                <a:schemeClr val="tx1"/>
              </a:solidFill>
              <a:latin typeface="+mj-lt"/>
              <a:ea typeface="+mj-ea"/>
              <a:cs typeface="+mj-cs"/>
            </a:endParaRPr>
          </a:p>
        </p:txBody>
      </p:sp>
      <p:sp>
        <p:nvSpPr>
          <p:cNvPr id="8"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440464"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3379" y="0"/>
            <a:ext cx="532062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12290" y="4682920"/>
            <a:ext cx="3392097"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4"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00107" y="4682920"/>
            <a:ext cx="4443893"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5335901"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E86B0191-1128-4864-9889-759F260F21C8}"/>
              </a:ext>
            </a:extLst>
          </p:cNvPr>
          <p:cNvSpPr>
            <a:spLocks noGrp="1"/>
          </p:cNvSpPr>
          <p:nvPr>
            <p:ph type="sldNum" sz="quarter" idx="12"/>
          </p:nvPr>
        </p:nvSpPr>
        <p:spPr>
          <a:xfrm>
            <a:off x="6615112" y="6356350"/>
            <a:ext cx="1900238" cy="365125"/>
          </a:xfrm>
        </p:spPr>
        <p:txBody>
          <a:bodyPr vert="horz" lIns="91440" tIns="45720" rIns="91440" bIns="45720" rtlCol="0" anchor="ctr">
            <a:normAutofit/>
          </a:bodyPr>
          <a:lstStyle/>
          <a:p>
            <a:pPr defTabSz="914400">
              <a:spcAft>
                <a:spcPts val="600"/>
              </a:spcAft>
            </a:pPr>
            <a:fld id="{D57F1E4F-1CFF-5643-939E-217C01CDF565}" type="slidenum">
              <a:rPr lang="en-US">
                <a:solidFill>
                  <a:srgbClr val="FFFFFF">
                    <a:alpha val="80000"/>
                  </a:srgbClr>
                </a:solidFill>
              </a:rPr>
              <a:pPr defTabSz="914400">
                <a:spcAft>
                  <a:spcPts val="600"/>
                </a:spcAft>
              </a:pPr>
              <a:t>18</a:t>
            </a:fld>
            <a:endParaRPr lang="en-US">
              <a:solidFill>
                <a:srgbClr val="FFFFFF">
                  <a:alpha val="80000"/>
                </a:srgbClr>
              </a:solidFill>
            </a:endParaRPr>
          </a:p>
        </p:txBody>
      </p:sp>
      <p:sp>
        <p:nvSpPr>
          <p:cNvPr id="11" name="Footer Placeholder 5">
            <a:extLst>
              <a:ext uri="{FF2B5EF4-FFF2-40B4-BE49-F238E27FC236}">
                <a16:creationId xmlns:a16="http://schemas.microsoft.com/office/drawing/2014/main" id="{5B5D68CD-6D6A-4468-9433-C125A155B8B0}"/>
              </a:ext>
            </a:extLst>
          </p:cNvPr>
          <p:cNvSpPr>
            <a:spLocks noGrp="1"/>
          </p:cNvSpPr>
          <p:nvPr>
            <p:ph type="ftr" sz="quarter" idx="11"/>
          </p:nvPr>
        </p:nvSpPr>
        <p:spPr>
          <a:xfrm>
            <a:off x="128588" y="6356350"/>
            <a:ext cx="3086100" cy="365125"/>
          </a:xfrm>
        </p:spPr>
        <p:txBody>
          <a:bodyPr vert="horz" lIns="91440" tIns="45720" rIns="91440" bIns="45720" rtlCol="0" anchor="ctr">
            <a:normAutofit/>
          </a:bodyPr>
          <a:lstStyle/>
          <a:p>
            <a:pPr algn="l" defTabSz="914400">
              <a:spcAft>
                <a:spcPts val="600"/>
              </a:spcAft>
            </a:pPr>
            <a:r>
              <a:rPr lang="en-US" i="1" dirty="0">
                <a:solidFill>
                  <a:schemeClr val="tx1"/>
                </a:solidFill>
              </a:rPr>
              <a:t>Reference 5</a:t>
            </a:r>
            <a:endParaRPr lang="en-US" i="1" kern="1200" dirty="0">
              <a:solidFill>
                <a:schemeClr val="tx1"/>
              </a:solidFill>
            </a:endParaRPr>
          </a:p>
        </p:txBody>
      </p:sp>
    </p:spTree>
    <p:extLst>
      <p:ext uri="{BB962C8B-B14F-4D97-AF65-F5344CB8AC3E}">
        <p14:creationId xmlns:p14="http://schemas.microsoft.com/office/powerpoint/2010/main" val="2621214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5768" cy="4343400"/>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B86F6D0-E22C-4985-9365-53B3C97F368E}"/>
              </a:ext>
            </a:extLst>
          </p:cNvPr>
          <p:cNvSpPr>
            <a:spLocks noGrp="1"/>
          </p:cNvSpPr>
          <p:nvPr>
            <p:ph type="title"/>
          </p:nvPr>
        </p:nvSpPr>
        <p:spPr>
          <a:xfrm>
            <a:off x="825501" y="1031353"/>
            <a:ext cx="5802192" cy="3181135"/>
          </a:xfrm>
        </p:spPr>
        <p:txBody>
          <a:bodyPr vert="horz" lIns="91440" tIns="45720" rIns="91440" bIns="45720" rtlCol="0" anchor="ctr">
            <a:normAutofit/>
          </a:bodyPr>
          <a:lstStyle/>
          <a:p>
            <a:pPr lvl="0"/>
            <a:r>
              <a:rPr lang="en-US" sz="6000" dirty="0">
                <a:solidFill>
                  <a:schemeClr val="bg1"/>
                </a:solidFill>
              </a:rPr>
              <a:t>Documentation</a:t>
            </a:r>
          </a:p>
        </p:txBody>
      </p:sp>
      <p:sp>
        <p:nvSpPr>
          <p:cNvPr id="10" name="Rectangle 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2102827"/>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899" y="4932939"/>
            <a:ext cx="8458201" cy="146614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Rectangle 13">
            <a:extLst>
              <a:ext uri="{FF2B5EF4-FFF2-40B4-BE49-F238E27FC236}">
                <a16:creationId xmlns:a16="http://schemas.microsoft.com/office/drawing/2014/main" id="{42280AB2-77A5-4CB7-AF7D-1795CA8DC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2728167"/>
            <a:ext cx="1586592" cy="206545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1379954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199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9AEB88-844A-4E78-AA9E-42DF5ACAA2A7}"/>
              </a:ext>
            </a:extLst>
          </p:cNvPr>
          <p:cNvSpPr>
            <a:spLocks noGrp="1"/>
          </p:cNvSpPr>
          <p:nvPr>
            <p:ph type="title"/>
          </p:nvPr>
        </p:nvSpPr>
        <p:spPr>
          <a:xfrm>
            <a:off x="393555" y="620392"/>
            <a:ext cx="2856201" cy="5504688"/>
          </a:xfrm>
        </p:spPr>
        <p:txBody>
          <a:bodyPr vert="horz" lIns="91440" tIns="45720" rIns="91440" bIns="45720" rtlCol="0" anchor="ctr">
            <a:normAutofit/>
          </a:bodyPr>
          <a:lstStyle/>
          <a:p>
            <a:r>
              <a:rPr lang="en-US" sz="5200" kern="1200" dirty="0">
                <a:solidFill>
                  <a:schemeClr val="bg1"/>
                </a:solidFill>
                <a:latin typeface="+mj-lt"/>
                <a:ea typeface="+mj-ea"/>
                <a:cs typeface="+mj-cs"/>
              </a:rPr>
              <a:t>Who should take this training? </a:t>
            </a:r>
          </a:p>
        </p:txBody>
      </p:sp>
      <p:sp>
        <p:nvSpPr>
          <p:cNvPr id="3" name="Slide Number Placeholder 2">
            <a:extLst>
              <a:ext uri="{FF2B5EF4-FFF2-40B4-BE49-F238E27FC236}">
                <a16:creationId xmlns:a16="http://schemas.microsoft.com/office/drawing/2014/main" id="{D55E983D-BBBF-4C2B-983D-80756D23C157}"/>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450"/>
              </a:spcAft>
            </a:pPr>
            <a:fld id="{D57F1E4F-1CFF-5643-939E-217C01CDF565}" type="slidenum">
              <a:rPr lang="en-US"/>
              <a:pPr defTabSz="914400">
                <a:spcAft>
                  <a:spcPts val="450"/>
                </a:spcAft>
              </a:pPr>
              <a:t>2</a:t>
            </a:fld>
            <a:endParaRPr lang="en-US"/>
          </a:p>
        </p:txBody>
      </p:sp>
      <p:graphicFrame>
        <p:nvGraphicFramePr>
          <p:cNvPr id="4" name="Diagram 3">
            <a:extLst>
              <a:ext uri="{FF2B5EF4-FFF2-40B4-BE49-F238E27FC236}">
                <a16:creationId xmlns:a16="http://schemas.microsoft.com/office/drawing/2014/main" id="{76B46B8F-046F-466E-B2EF-360DBFFD01A4}"/>
              </a:ext>
            </a:extLst>
          </p:cNvPr>
          <p:cNvGraphicFramePr/>
          <p:nvPr>
            <p:extLst>
              <p:ext uri="{D42A27DB-BD31-4B8C-83A1-F6EECF244321}">
                <p14:modId xmlns:p14="http://schemas.microsoft.com/office/powerpoint/2010/main" val="3153451090"/>
              </p:ext>
            </p:extLst>
          </p:nvPr>
        </p:nvGraphicFramePr>
        <p:xfrm>
          <a:off x="4101291" y="620392"/>
          <a:ext cx="469773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8120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66E64-C9F8-4216-B96B-D3E7BDF17675}"/>
              </a:ext>
            </a:extLst>
          </p:cNvPr>
          <p:cNvSpPr>
            <a:spLocks noGrp="1"/>
          </p:cNvSpPr>
          <p:nvPr>
            <p:ph type="title"/>
          </p:nvPr>
        </p:nvSpPr>
        <p:spPr>
          <a:xfrm>
            <a:off x="542925" y="328231"/>
            <a:ext cx="7886700" cy="1325563"/>
          </a:xfrm>
        </p:spPr>
        <p:txBody>
          <a:bodyPr vert="horz" lIns="91440" tIns="45720" rIns="91440" bIns="45720" rtlCol="0" anchor="ctr">
            <a:normAutofit fontScale="90000"/>
          </a:bodyPr>
          <a:lstStyle/>
          <a:p>
            <a:br>
              <a:rPr lang="en-US" sz="2800" kern="1200" spc="200">
                <a:solidFill>
                  <a:schemeClr val="tx1"/>
                </a:solidFill>
                <a:latin typeface="+mj-lt"/>
                <a:ea typeface="+mj-ea"/>
                <a:cs typeface="+mj-cs"/>
              </a:rPr>
            </a:br>
            <a:br>
              <a:rPr lang="en-US" spc="200"/>
            </a:br>
            <a:r>
              <a:rPr lang="en-US"/>
              <a:t>Documentation should include:</a:t>
            </a:r>
            <a:br>
              <a:rPr lang="en-US" sz="2800" kern="1200" spc="200">
                <a:solidFill>
                  <a:schemeClr val="tx1"/>
                </a:solidFill>
                <a:latin typeface="+mj-lt"/>
                <a:ea typeface="+mj-ea"/>
                <a:cs typeface="+mj-cs"/>
              </a:rPr>
            </a:br>
            <a:endParaRPr lang="en-US" sz="2800" kern="1200" spc="200" dirty="0">
              <a:solidFill>
                <a:schemeClr val="tx1"/>
              </a:solidFill>
              <a:latin typeface="+mj-lt"/>
              <a:ea typeface="+mj-ea"/>
              <a:cs typeface="+mj-cs"/>
            </a:endParaRPr>
          </a:p>
        </p:txBody>
      </p:sp>
      <p:sp>
        <p:nvSpPr>
          <p:cNvPr id="3" name="Slide Number Placeholder 2">
            <a:extLst>
              <a:ext uri="{FF2B5EF4-FFF2-40B4-BE49-F238E27FC236}">
                <a16:creationId xmlns:a16="http://schemas.microsoft.com/office/drawing/2014/main" id="{985E2D10-DF27-4EEF-B35B-D5EE5C74DC43}"/>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pc="0" baseline="0" smtClean="0"/>
              <a:pPr defTabSz="914400">
                <a:spcAft>
                  <a:spcPts val="600"/>
                </a:spcAft>
              </a:pPr>
              <a:t>20</a:t>
            </a:fld>
            <a:endParaRPr lang="en-US" spc="0" baseline="0"/>
          </a:p>
        </p:txBody>
      </p:sp>
      <p:graphicFrame>
        <p:nvGraphicFramePr>
          <p:cNvPr id="7" name="Diagram 4">
            <a:extLst>
              <a:ext uri="{FF2B5EF4-FFF2-40B4-BE49-F238E27FC236}">
                <a16:creationId xmlns:a16="http://schemas.microsoft.com/office/drawing/2014/main" id="{32F5CB2C-F045-4BC9-972F-5BD20D159ABD}"/>
              </a:ext>
            </a:extLst>
          </p:cNvPr>
          <p:cNvGraphicFramePr/>
          <p:nvPr>
            <p:extLst>
              <p:ext uri="{D42A27DB-BD31-4B8C-83A1-F6EECF244321}">
                <p14:modId xmlns:p14="http://schemas.microsoft.com/office/powerpoint/2010/main" val="585100865"/>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Graphic 4" descr="Employee badge">
            <a:extLst>
              <a:ext uri="{FF2B5EF4-FFF2-40B4-BE49-F238E27FC236}">
                <a16:creationId xmlns:a16="http://schemas.microsoft.com/office/drawing/2014/main" id="{BD382A62-3CFB-4B81-9E38-AF9D40577161}"/>
              </a:ext>
            </a:extLst>
          </p:cNvPr>
          <p:cNvPicPr>
            <a:picLocks noChangeAspect="1"/>
          </p:cNvPicPr>
          <p:nvPr/>
        </p:nvPicPr>
        <p:blipFill>
          <a:blip r:embed="rId8">
            <a:duotone>
              <a:schemeClr val="accent2">
                <a:shade val="45000"/>
                <a:satMod val="135000"/>
              </a:schemeClr>
              <a:prstClr val="white"/>
            </a:duotone>
            <a:extLst>
              <a:ext uri="{96DAC541-7B7A-43D3-8B79-37D633B846F1}">
                <asvg:svgBlip xmlns:asvg="http://schemas.microsoft.com/office/drawing/2016/SVG/main" r:embed="rId9"/>
              </a:ext>
            </a:extLst>
          </a:blip>
          <a:stretch>
            <a:fillRect/>
          </a:stretch>
        </p:blipFill>
        <p:spPr>
          <a:xfrm>
            <a:off x="7158038" y="2393175"/>
            <a:ext cx="914400" cy="914400"/>
          </a:xfrm>
          <a:prstGeom prst="rect">
            <a:avLst/>
          </a:prstGeom>
        </p:spPr>
      </p:pic>
      <p:pic>
        <p:nvPicPr>
          <p:cNvPr id="10" name="Graphic 9" descr="Checklist RTL">
            <a:extLst>
              <a:ext uri="{FF2B5EF4-FFF2-40B4-BE49-F238E27FC236}">
                <a16:creationId xmlns:a16="http://schemas.microsoft.com/office/drawing/2014/main" id="{9991484D-A45A-4B0F-BE4F-73478755C44F}"/>
              </a:ext>
            </a:extLst>
          </p:cNvPr>
          <p:cNvPicPr>
            <a:picLocks noChangeAspect="1"/>
          </p:cNvPicPr>
          <p:nvPr/>
        </p:nvPicPr>
        <p:blipFill>
          <a:blip r:embed="rId10">
            <a:duotone>
              <a:schemeClr val="accent3">
                <a:shade val="45000"/>
                <a:satMod val="135000"/>
              </a:schemeClr>
              <a:prstClr val="white"/>
            </a:duotone>
            <a:extLst>
              <a:ext uri="{96DAC541-7B7A-43D3-8B79-37D633B846F1}">
                <asvg:svgBlip xmlns:asvg="http://schemas.microsoft.com/office/drawing/2016/SVG/main" r:embed="rId11"/>
              </a:ext>
            </a:extLst>
          </a:blip>
          <a:stretch>
            <a:fillRect/>
          </a:stretch>
        </p:blipFill>
        <p:spPr>
          <a:xfrm>
            <a:off x="7158038" y="4514850"/>
            <a:ext cx="914400" cy="914400"/>
          </a:xfrm>
          <a:prstGeom prst="rect">
            <a:avLst/>
          </a:prstGeom>
        </p:spPr>
      </p:pic>
      <p:sp>
        <p:nvSpPr>
          <p:cNvPr id="8" name="Footer Placeholder 5">
            <a:extLst>
              <a:ext uri="{FF2B5EF4-FFF2-40B4-BE49-F238E27FC236}">
                <a16:creationId xmlns:a16="http://schemas.microsoft.com/office/drawing/2014/main" id="{5BBA6402-A16C-4208-9CEC-394319591F6C}"/>
              </a:ext>
            </a:extLst>
          </p:cNvPr>
          <p:cNvSpPr>
            <a:spLocks noGrp="1"/>
          </p:cNvSpPr>
          <p:nvPr>
            <p:ph type="ftr" sz="quarter" idx="11"/>
          </p:nvPr>
        </p:nvSpPr>
        <p:spPr>
          <a:xfrm>
            <a:off x="128588" y="6356350"/>
            <a:ext cx="3086100" cy="365125"/>
          </a:xfrm>
        </p:spPr>
        <p:txBody>
          <a:bodyPr vert="horz" lIns="91440" tIns="45720" rIns="91440" bIns="45720" rtlCol="0" anchor="ctr">
            <a:normAutofit/>
          </a:bodyPr>
          <a:lstStyle/>
          <a:p>
            <a:pPr algn="l" defTabSz="914400">
              <a:spcAft>
                <a:spcPts val="600"/>
              </a:spcAft>
            </a:pPr>
            <a:r>
              <a:rPr lang="en-US" i="1" dirty="0"/>
              <a:t>Reference </a:t>
            </a:r>
            <a:r>
              <a:rPr lang="en-US" i="1" kern="1200" dirty="0">
                <a:solidFill>
                  <a:schemeClr val="tx1">
                    <a:tint val="75000"/>
                  </a:schemeClr>
                </a:solidFill>
                <a:latin typeface="+mn-lt"/>
                <a:ea typeface="+mn-ea"/>
                <a:cs typeface="+mn-cs"/>
              </a:rPr>
              <a:t>6,7</a:t>
            </a:r>
          </a:p>
        </p:txBody>
      </p:sp>
    </p:spTree>
    <p:extLst>
      <p:ext uri="{BB962C8B-B14F-4D97-AF65-F5344CB8AC3E}">
        <p14:creationId xmlns:p14="http://schemas.microsoft.com/office/powerpoint/2010/main" val="960399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66E64-C9F8-4216-B96B-D3E7BDF17675}"/>
              </a:ext>
            </a:extLst>
          </p:cNvPr>
          <p:cNvSpPr>
            <a:spLocks noGrp="1"/>
          </p:cNvSpPr>
          <p:nvPr>
            <p:ph type="title"/>
          </p:nvPr>
        </p:nvSpPr>
        <p:spPr>
          <a:xfrm>
            <a:off x="628650" y="365125"/>
            <a:ext cx="7886700" cy="1325563"/>
          </a:xfrm>
        </p:spPr>
        <p:txBody>
          <a:bodyPr vert="horz" lIns="91440" tIns="45720" rIns="91440" bIns="45720" rtlCol="0" anchor="ctr">
            <a:noAutofit/>
          </a:bodyPr>
          <a:lstStyle/>
          <a:p>
            <a:br>
              <a:rPr lang="en-US" sz="4000" spc="200" dirty="0"/>
            </a:br>
            <a:r>
              <a:rPr lang="en-US" sz="4000" dirty="0"/>
              <a:t>Documentation should include:</a:t>
            </a:r>
            <a:br>
              <a:rPr lang="en-US" sz="4000" kern="1200" spc="200" dirty="0">
                <a:solidFill>
                  <a:schemeClr val="tx1"/>
                </a:solidFill>
                <a:latin typeface="+mj-lt"/>
                <a:ea typeface="+mj-ea"/>
                <a:cs typeface="+mj-cs"/>
              </a:rPr>
            </a:br>
            <a:endParaRPr lang="en-US" sz="4000" kern="1200" spc="200" dirty="0">
              <a:solidFill>
                <a:schemeClr val="tx1"/>
              </a:solidFill>
              <a:latin typeface="+mj-lt"/>
              <a:ea typeface="+mj-ea"/>
              <a:cs typeface="+mj-cs"/>
            </a:endParaRPr>
          </a:p>
        </p:txBody>
      </p:sp>
      <p:sp>
        <p:nvSpPr>
          <p:cNvPr id="3" name="Slide Number Placeholder 2">
            <a:extLst>
              <a:ext uri="{FF2B5EF4-FFF2-40B4-BE49-F238E27FC236}">
                <a16:creationId xmlns:a16="http://schemas.microsoft.com/office/drawing/2014/main" id="{985E2D10-DF27-4EEF-B35B-D5EE5C74DC43}"/>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pc="0" baseline="0"/>
              <a:pPr defTabSz="914400">
                <a:spcAft>
                  <a:spcPts val="600"/>
                </a:spcAft>
              </a:pPr>
              <a:t>21</a:t>
            </a:fld>
            <a:endParaRPr lang="en-US" spc="0" baseline="0"/>
          </a:p>
        </p:txBody>
      </p:sp>
      <p:graphicFrame>
        <p:nvGraphicFramePr>
          <p:cNvPr id="7" name="Diagram 4">
            <a:extLst>
              <a:ext uri="{FF2B5EF4-FFF2-40B4-BE49-F238E27FC236}">
                <a16:creationId xmlns:a16="http://schemas.microsoft.com/office/drawing/2014/main" id="{32F5CB2C-F045-4BC9-972F-5BD20D159ABD}"/>
              </a:ext>
            </a:extLst>
          </p:cNvPr>
          <p:cNvGraphicFramePr/>
          <p:nvPr>
            <p:extLst>
              <p:ext uri="{D42A27DB-BD31-4B8C-83A1-F6EECF244321}">
                <p14:modId xmlns:p14="http://schemas.microsoft.com/office/powerpoint/2010/main" val="76901235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Graphic 4" descr="Hospital">
            <a:extLst>
              <a:ext uri="{FF2B5EF4-FFF2-40B4-BE49-F238E27FC236}">
                <a16:creationId xmlns:a16="http://schemas.microsoft.com/office/drawing/2014/main" id="{4711D87B-CEE8-4666-A1D3-16BB3DE6B6DC}"/>
              </a:ext>
            </a:extLst>
          </p:cNvPr>
          <p:cNvPicPr>
            <a:picLocks noChangeAspect="1"/>
          </p:cNvPicPr>
          <p:nvPr/>
        </p:nvPicPr>
        <p:blipFill>
          <a:blip r:embed="rId8">
            <a:duotone>
              <a:schemeClr val="accent2">
                <a:shade val="45000"/>
                <a:satMod val="135000"/>
              </a:schemeClr>
              <a:prstClr val="white"/>
            </a:duotone>
            <a:extLst>
              <a:ext uri="{96DAC541-7B7A-43D3-8B79-37D633B846F1}">
                <asvg:svgBlip xmlns:asvg="http://schemas.microsoft.com/office/drawing/2016/SVG/main" r:embed="rId9"/>
              </a:ext>
            </a:extLst>
          </a:blip>
          <a:stretch>
            <a:fillRect/>
          </a:stretch>
        </p:blipFill>
        <p:spPr>
          <a:xfrm>
            <a:off x="7186612" y="2643188"/>
            <a:ext cx="914400" cy="914400"/>
          </a:xfrm>
          <a:prstGeom prst="rect">
            <a:avLst/>
          </a:prstGeom>
        </p:spPr>
      </p:pic>
      <p:pic>
        <p:nvPicPr>
          <p:cNvPr id="8" name="Graphic 7" descr="Soap">
            <a:extLst>
              <a:ext uri="{FF2B5EF4-FFF2-40B4-BE49-F238E27FC236}">
                <a16:creationId xmlns:a16="http://schemas.microsoft.com/office/drawing/2014/main" id="{C16357EA-72D8-484F-8AD7-D5AEBD4B1720}"/>
              </a:ext>
            </a:extLst>
          </p:cNvPr>
          <p:cNvPicPr>
            <a:picLocks noChangeAspect="1"/>
          </p:cNvPicPr>
          <p:nvPr/>
        </p:nvPicPr>
        <p:blipFill>
          <a:blip r:embed="rId10">
            <a:duotone>
              <a:schemeClr val="accent3">
                <a:shade val="45000"/>
                <a:satMod val="135000"/>
              </a:schemeClr>
              <a:prstClr val="white"/>
            </a:duotone>
            <a:extLst>
              <a:ext uri="{96DAC541-7B7A-43D3-8B79-37D633B846F1}">
                <asvg:svgBlip xmlns:asvg="http://schemas.microsoft.com/office/drawing/2016/SVG/main" r:embed="rId11"/>
              </a:ext>
            </a:extLst>
          </a:blip>
          <a:stretch>
            <a:fillRect/>
          </a:stretch>
        </p:blipFill>
        <p:spPr>
          <a:xfrm>
            <a:off x="7186612" y="4895057"/>
            <a:ext cx="914400" cy="914400"/>
          </a:xfrm>
          <a:prstGeom prst="rect">
            <a:avLst/>
          </a:prstGeom>
        </p:spPr>
      </p:pic>
      <p:sp>
        <p:nvSpPr>
          <p:cNvPr id="9" name="Footer Placeholder 5">
            <a:extLst>
              <a:ext uri="{FF2B5EF4-FFF2-40B4-BE49-F238E27FC236}">
                <a16:creationId xmlns:a16="http://schemas.microsoft.com/office/drawing/2014/main" id="{E2010CC0-ADF9-4911-BE8C-481C3A0E1C7A}"/>
              </a:ext>
            </a:extLst>
          </p:cNvPr>
          <p:cNvSpPr>
            <a:spLocks noGrp="1"/>
          </p:cNvSpPr>
          <p:nvPr>
            <p:ph type="ftr" sz="quarter" idx="11"/>
          </p:nvPr>
        </p:nvSpPr>
        <p:spPr>
          <a:xfrm>
            <a:off x="128588" y="6356350"/>
            <a:ext cx="3086100" cy="365125"/>
          </a:xfrm>
        </p:spPr>
        <p:txBody>
          <a:bodyPr vert="horz" lIns="91440" tIns="45720" rIns="91440" bIns="45720" rtlCol="0" anchor="ctr">
            <a:normAutofit/>
          </a:bodyPr>
          <a:lstStyle/>
          <a:p>
            <a:pPr algn="l" defTabSz="914400">
              <a:spcAft>
                <a:spcPts val="600"/>
              </a:spcAft>
            </a:pPr>
            <a:r>
              <a:rPr lang="en-US" i="1" dirty="0"/>
              <a:t>Reference </a:t>
            </a:r>
            <a:r>
              <a:rPr lang="en-US" i="1" kern="1200" dirty="0">
                <a:solidFill>
                  <a:schemeClr val="tx1">
                    <a:tint val="75000"/>
                  </a:schemeClr>
                </a:solidFill>
                <a:latin typeface="+mn-lt"/>
                <a:ea typeface="+mn-ea"/>
                <a:cs typeface="+mn-cs"/>
              </a:rPr>
              <a:t>6,7</a:t>
            </a:r>
          </a:p>
        </p:txBody>
      </p:sp>
    </p:spTree>
    <p:extLst>
      <p:ext uri="{BB962C8B-B14F-4D97-AF65-F5344CB8AC3E}">
        <p14:creationId xmlns:p14="http://schemas.microsoft.com/office/powerpoint/2010/main" val="2104546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66E64-C9F8-4216-B96B-D3E7BDF17675}"/>
              </a:ext>
            </a:extLst>
          </p:cNvPr>
          <p:cNvSpPr>
            <a:spLocks noGrp="1"/>
          </p:cNvSpPr>
          <p:nvPr>
            <p:ph type="title"/>
          </p:nvPr>
        </p:nvSpPr>
        <p:spPr>
          <a:xfrm>
            <a:off x="628650" y="365125"/>
            <a:ext cx="7886700" cy="1325563"/>
          </a:xfrm>
        </p:spPr>
        <p:txBody>
          <a:bodyPr vert="horz" lIns="91440" tIns="45720" rIns="91440" bIns="45720" rtlCol="0" anchor="ctr">
            <a:noAutofit/>
          </a:bodyPr>
          <a:lstStyle/>
          <a:p>
            <a:pPr algn="ctr"/>
            <a:br>
              <a:rPr lang="en-US" sz="4000" kern="1200" spc="200" dirty="0">
                <a:solidFill>
                  <a:schemeClr val="tx1"/>
                </a:solidFill>
                <a:latin typeface="+mj-lt"/>
                <a:ea typeface="+mj-ea"/>
                <a:cs typeface="+mj-cs"/>
              </a:rPr>
            </a:br>
            <a:r>
              <a:rPr lang="en-US" sz="4000" kern="1200" dirty="0">
                <a:solidFill>
                  <a:schemeClr val="tx1"/>
                </a:solidFill>
                <a:latin typeface="+mj-lt"/>
                <a:ea typeface="+mj-ea"/>
                <a:cs typeface="+mj-cs"/>
              </a:rPr>
              <a:t>Documentation should include:</a:t>
            </a:r>
            <a:br>
              <a:rPr lang="en-US" sz="4000" kern="1200" spc="200" dirty="0">
                <a:solidFill>
                  <a:schemeClr val="tx1"/>
                </a:solidFill>
                <a:latin typeface="+mj-lt"/>
                <a:ea typeface="+mj-ea"/>
                <a:cs typeface="+mj-cs"/>
              </a:rPr>
            </a:br>
            <a:endParaRPr lang="en-US" sz="4000" kern="1200" spc="200" dirty="0">
              <a:solidFill>
                <a:schemeClr val="tx1"/>
              </a:solidFill>
              <a:latin typeface="+mj-lt"/>
              <a:ea typeface="+mj-ea"/>
              <a:cs typeface="+mj-cs"/>
            </a:endParaRPr>
          </a:p>
        </p:txBody>
      </p:sp>
      <p:sp>
        <p:nvSpPr>
          <p:cNvPr id="3" name="Slide Number Placeholder 2">
            <a:extLst>
              <a:ext uri="{FF2B5EF4-FFF2-40B4-BE49-F238E27FC236}">
                <a16:creationId xmlns:a16="http://schemas.microsoft.com/office/drawing/2014/main" id="{985E2D10-DF27-4EEF-B35B-D5EE5C74DC43}"/>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pc="0" baseline="0"/>
              <a:pPr defTabSz="914400">
                <a:spcAft>
                  <a:spcPts val="600"/>
                </a:spcAft>
              </a:pPr>
              <a:t>22</a:t>
            </a:fld>
            <a:endParaRPr lang="en-US" spc="0" baseline="0"/>
          </a:p>
        </p:txBody>
      </p:sp>
      <p:graphicFrame>
        <p:nvGraphicFramePr>
          <p:cNvPr id="4" name="Diagram 3">
            <a:extLst>
              <a:ext uri="{FF2B5EF4-FFF2-40B4-BE49-F238E27FC236}">
                <a16:creationId xmlns:a16="http://schemas.microsoft.com/office/drawing/2014/main" id="{9F0A26B2-F4E0-4273-AE3E-9F1B955258AF}"/>
              </a:ext>
            </a:extLst>
          </p:cNvPr>
          <p:cNvGraphicFramePr/>
          <p:nvPr>
            <p:extLst>
              <p:ext uri="{D42A27DB-BD31-4B8C-83A1-F6EECF244321}">
                <p14:modId xmlns:p14="http://schemas.microsoft.com/office/powerpoint/2010/main" val="3405552012"/>
              </p:ext>
            </p:extLst>
          </p:nvPr>
        </p:nvGraphicFramePr>
        <p:xfrm>
          <a:off x="1600200" y="2003806"/>
          <a:ext cx="5943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Footer Placeholder 5">
            <a:extLst>
              <a:ext uri="{FF2B5EF4-FFF2-40B4-BE49-F238E27FC236}">
                <a16:creationId xmlns:a16="http://schemas.microsoft.com/office/drawing/2014/main" id="{86698DDD-468D-4389-B29A-EBFFFCA2CBD4}"/>
              </a:ext>
            </a:extLst>
          </p:cNvPr>
          <p:cNvSpPr>
            <a:spLocks noGrp="1"/>
          </p:cNvSpPr>
          <p:nvPr>
            <p:ph type="ftr" sz="quarter" idx="11"/>
          </p:nvPr>
        </p:nvSpPr>
        <p:spPr>
          <a:xfrm>
            <a:off x="128588" y="6356350"/>
            <a:ext cx="3086100" cy="365125"/>
          </a:xfrm>
        </p:spPr>
        <p:txBody>
          <a:bodyPr vert="horz" lIns="91440" tIns="45720" rIns="91440" bIns="45720" rtlCol="0" anchor="ctr">
            <a:normAutofit/>
          </a:bodyPr>
          <a:lstStyle/>
          <a:p>
            <a:pPr algn="l" defTabSz="914400">
              <a:spcAft>
                <a:spcPts val="600"/>
              </a:spcAft>
            </a:pPr>
            <a:r>
              <a:rPr lang="en-US" i="1" dirty="0"/>
              <a:t>Reference </a:t>
            </a:r>
            <a:r>
              <a:rPr lang="en-US" i="1" kern="1200" dirty="0">
                <a:solidFill>
                  <a:schemeClr val="tx1">
                    <a:tint val="75000"/>
                  </a:schemeClr>
                </a:solidFill>
                <a:latin typeface="+mn-lt"/>
                <a:ea typeface="+mn-ea"/>
                <a:cs typeface="+mn-cs"/>
              </a:rPr>
              <a:t>6,7</a:t>
            </a:r>
          </a:p>
        </p:txBody>
      </p:sp>
    </p:spTree>
    <p:extLst>
      <p:ext uri="{BB962C8B-B14F-4D97-AF65-F5344CB8AC3E}">
        <p14:creationId xmlns:p14="http://schemas.microsoft.com/office/powerpoint/2010/main" val="2843948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134" y="0"/>
            <a:ext cx="9438087" cy="6853238"/>
            <a:chOff x="-417513" y="0"/>
            <a:chExt cx="12584114" cy="6853238"/>
          </a:xfrm>
        </p:grpSpPr>
        <p:sp>
          <p:nvSpPr>
            <p:cNvPr id="12"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8"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8"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9"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2"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4" name="Rectangle 33">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947A6C-F93F-4670-8B4B-D6F9D4799B3F}"/>
              </a:ext>
            </a:extLst>
          </p:cNvPr>
          <p:cNvSpPr>
            <a:spLocks noGrp="1"/>
          </p:cNvSpPr>
          <p:nvPr>
            <p:ph type="title"/>
          </p:nvPr>
        </p:nvSpPr>
        <p:spPr>
          <a:xfrm>
            <a:off x="486918" y="960120"/>
            <a:ext cx="2900934" cy="4169664"/>
          </a:xfrm>
        </p:spPr>
        <p:txBody>
          <a:bodyPr vert="horz" lIns="91440" tIns="45720" rIns="91440" bIns="45720" rtlCol="0" anchor="ctr">
            <a:normAutofit/>
          </a:bodyPr>
          <a:lstStyle/>
          <a:p>
            <a:pPr algn="r"/>
            <a:r>
              <a:rPr lang="en-US" kern="1200" dirty="0">
                <a:solidFill>
                  <a:schemeClr val="tx1"/>
                </a:solidFill>
                <a:latin typeface="+mj-lt"/>
                <a:ea typeface="+mj-ea"/>
                <a:cs typeface="+mj-cs"/>
              </a:rPr>
              <a:t>References </a:t>
            </a:r>
          </a:p>
        </p:txBody>
      </p:sp>
      <p:sp>
        <p:nvSpPr>
          <p:cNvPr id="3" name="Slide Number Placeholder 2">
            <a:extLst>
              <a:ext uri="{FF2B5EF4-FFF2-40B4-BE49-F238E27FC236}">
                <a16:creationId xmlns:a16="http://schemas.microsoft.com/office/drawing/2014/main" id="{99AE3AC9-31F1-4972-A741-1A5A18C29065}"/>
              </a:ext>
            </a:extLst>
          </p:cNvPr>
          <p:cNvSpPr>
            <a:spLocks noGrp="1"/>
          </p:cNvSpPr>
          <p:nvPr>
            <p:ph type="sldNum" sz="quarter" idx="12"/>
          </p:nvPr>
        </p:nvSpPr>
        <p:spPr>
          <a:xfrm>
            <a:off x="7852410" y="320040"/>
            <a:ext cx="685800" cy="320040"/>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23</a:t>
            </a:fld>
            <a:endParaRPr lang="en-US"/>
          </a:p>
        </p:txBody>
      </p:sp>
      <p:cxnSp>
        <p:nvCxnSpPr>
          <p:cNvPr id="36" name="Straight Connector 35">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64197"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673801AA-22AC-4407-A80A-F3D2AA61F7DD}"/>
              </a:ext>
            </a:extLst>
          </p:cNvPr>
          <p:cNvSpPr/>
          <p:nvPr/>
        </p:nvSpPr>
        <p:spPr>
          <a:xfrm>
            <a:off x="3749935" y="1844675"/>
            <a:ext cx="5270375" cy="5394801"/>
          </a:xfrm>
          <a:prstGeom prst="rect">
            <a:avLst/>
          </a:prstGeom>
        </p:spPr>
        <p:txBody>
          <a:bodyPr vert="horz" lIns="91440" tIns="45720" rIns="91440" bIns="45720" rtlCol="0" anchor="ctr">
            <a:normAutofit/>
          </a:bodyPr>
          <a:lstStyle/>
          <a:p>
            <a:endParaRPr lang="en-US" sz="1400" dirty="0"/>
          </a:p>
          <a:p>
            <a:pPr indent="-228600" defTabSz="914400">
              <a:lnSpc>
                <a:spcPct val="90000"/>
              </a:lnSpc>
              <a:spcAft>
                <a:spcPts val="600"/>
              </a:spcAft>
              <a:buFont typeface="+mj-lt"/>
              <a:buAutoNum type="arabicPeriod"/>
            </a:pPr>
            <a:r>
              <a:rPr lang="en-US" sz="1400" dirty="0"/>
              <a:t>United States Occupational Safety and Health Administration. Controlling Occupational Exposure to Hazardous Drugs [Internet]. [cited 2018 May 5].</a:t>
            </a:r>
          </a:p>
          <a:p>
            <a:pPr indent="-228600" defTabSz="914400">
              <a:lnSpc>
                <a:spcPct val="90000"/>
              </a:lnSpc>
              <a:spcAft>
                <a:spcPts val="600"/>
              </a:spcAft>
              <a:buFont typeface="+mj-lt"/>
              <a:buAutoNum type="arabicPeriod"/>
            </a:pPr>
            <a:r>
              <a:rPr lang="en-US" sz="1400" dirty="0"/>
              <a:t>Pan American Health Organization. Safe handling of hazardous chemotherapy drugs in limited-resource settings [Internet]. 2013. </a:t>
            </a:r>
          </a:p>
          <a:p>
            <a:pPr indent="-228600" defTabSz="914400">
              <a:lnSpc>
                <a:spcPct val="90000"/>
              </a:lnSpc>
              <a:spcAft>
                <a:spcPts val="600"/>
              </a:spcAft>
              <a:buFont typeface="+mj-lt"/>
              <a:buAutoNum type="arabicPeriod"/>
            </a:pPr>
            <a:r>
              <a:rPr lang="en-US" sz="1400" dirty="0"/>
              <a:t>Respiratory Protection. - 1910.134 | Occupational Safety and Health Administration [Internet]. [cited 2018 May 18</a:t>
            </a:r>
          </a:p>
          <a:p>
            <a:pPr indent="-228600" defTabSz="914400">
              <a:lnSpc>
                <a:spcPct val="90000"/>
              </a:lnSpc>
              <a:spcAft>
                <a:spcPts val="600"/>
              </a:spcAft>
              <a:buFont typeface="+mj-lt"/>
              <a:buAutoNum type="arabicPeriod"/>
            </a:pPr>
            <a:r>
              <a:rPr lang="en-US" sz="1400" dirty="0"/>
              <a:t>Polovich M, Olsen M, editors. Safe handling of hazardous drugs. Oncology Nursing Society; 2018</a:t>
            </a:r>
          </a:p>
          <a:p>
            <a:pPr indent="-228600" defTabSz="914400">
              <a:lnSpc>
                <a:spcPct val="90000"/>
              </a:lnSpc>
              <a:spcAft>
                <a:spcPts val="600"/>
              </a:spcAft>
              <a:buFont typeface="+mj-lt"/>
              <a:buAutoNum type="arabicPeriod"/>
            </a:pPr>
            <a:r>
              <a:rPr lang="en-US" sz="1400" dirty="0"/>
              <a:t>ASHP (American Society of Health System Pharmacists). Guidelines on handling hazardous drugs. Am J Health Syst Pharm. 2006;63:1172–93.</a:t>
            </a:r>
          </a:p>
          <a:p>
            <a:pPr indent="-228600" defTabSz="914400">
              <a:lnSpc>
                <a:spcPct val="90000"/>
              </a:lnSpc>
              <a:spcAft>
                <a:spcPts val="600"/>
              </a:spcAft>
              <a:buFont typeface="+mj-lt"/>
              <a:buAutoNum type="arabicPeriod"/>
            </a:pPr>
            <a:r>
              <a:rPr lang="en-US" sz="1400" dirty="0"/>
              <a:t>US Pharmacopeia. USP General Chapter &lt;800&gt; Hazardous Drugs-Handling in Healthcare Settings [Internet]. 2017 [cited 2018 May 7].</a:t>
            </a:r>
          </a:p>
          <a:p>
            <a:pPr indent="-228600" defTabSz="914400">
              <a:lnSpc>
                <a:spcPct val="90000"/>
              </a:lnSpc>
              <a:spcAft>
                <a:spcPts val="600"/>
              </a:spcAft>
              <a:buFont typeface="+mj-lt"/>
              <a:buAutoNum type="arabicPeriod"/>
            </a:pPr>
            <a:r>
              <a:rPr lang="en-US" sz="1400" dirty="0"/>
              <a:t>Connor T, McLauchlan R, Vandenbroucke J. ISOPP Standards of Practice: Safe Handling of Cytotoxics. J Oncol Pharm Pract. 2007;13(1). </a:t>
            </a:r>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a:p>
            <a:pPr indent="-228600" defTabSz="914400">
              <a:lnSpc>
                <a:spcPct val="90000"/>
              </a:lnSpc>
              <a:spcAft>
                <a:spcPts val="600"/>
              </a:spcAft>
              <a:buFont typeface="Arial" panose="020B0604020202020204" pitchFamily="34" charset="0"/>
              <a:buChar char="•"/>
            </a:pPr>
            <a:endParaRPr lang="en-US" sz="1200" dirty="0"/>
          </a:p>
        </p:txBody>
      </p:sp>
    </p:spTree>
    <p:extLst>
      <p:ext uri="{BB962C8B-B14F-4D97-AF65-F5344CB8AC3E}">
        <p14:creationId xmlns:p14="http://schemas.microsoft.com/office/powerpoint/2010/main" val="4195326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E7F1B-BC14-40EB-AAC1-50FF40E6135B}"/>
              </a:ext>
            </a:extLst>
          </p:cNvPr>
          <p:cNvSpPr>
            <a:spLocks noGrp="1"/>
          </p:cNvSpPr>
          <p:nvPr>
            <p:ph type="title"/>
          </p:nvPr>
        </p:nvSpPr>
        <p:spPr>
          <a:xfrm>
            <a:off x="628650" y="365125"/>
            <a:ext cx="7886700" cy="1325563"/>
          </a:xfrm>
        </p:spPr>
        <p:txBody>
          <a:bodyPr vert="horz" lIns="91440" tIns="45720" rIns="91440" bIns="45720" rtlCol="0" anchor="ctr">
            <a:normAutofit/>
          </a:bodyPr>
          <a:lstStyle/>
          <a:p>
            <a:pPr algn="ctr"/>
            <a:r>
              <a:rPr lang="en-US" kern="1200" dirty="0">
                <a:solidFill>
                  <a:schemeClr val="tx1"/>
                </a:solidFill>
                <a:latin typeface="+mj-lt"/>
                <a:ea typeface="+mj-ea"/>
                <a:cs typeface="+mj-cs"/>
              </a:rPr>
              <a:t>Training Modules + Learning Objectives  </a:t>
            </a:r>
          </a:p>
        </p:txBody>
      </p:sp>
      <p:sp>
        <p:nvSpPr>
          <p:cNvPr id="3" name="Slide Number Placeholder 2">
            <a:extLst>
              <a:ext uri="{FF2B5EF4-FFF2-40B4-BE49-F238E27FC236}">
                <a16:creationId xmlns:a16="http://schemas.microsoft.com/office/drawing/2014/main" id="{5447F6B5-2BB1-450F-9ED9-87CCA538F2C0}"/>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450"/>
              </a:spcAft>
            </a:pPr>
            <a:fld id="{D57F1E4F-1CFF-5643-939E-217C01CDF565}" type="slidenum">
              <a:rPr lang="en-US" smtClean="0"/>
              <a:pPr defTabSz="914400">
                <a:spcAft>
                  <a:spcPts val="450"/>
                </a:spcAft>
              </a:pPr>
              <a:t>3</a:t>
            </a:fld>
            <a:endParaRPr lang="en-US"/>
          </a:p>
        </p:txBody>
      </p:sp>
      <p:graphicFrame>
        <p:nvGraphicFramePr>
          <p:cNvPr id="4" name="Diagram 3">
            <a:extLst>
              <a:ext uri="{FF2B5EF4-FFF2-40B4-BE49-F238E27FC236}">
                <a16:creationId xmlns:a16="http://schemas.microsoft.com/office/drawing/2014/main" id="{4AA17DB7-CC33-4EAC-9C0A-284E1BC4D696}"/>
              </a:ext>
            </a:extLst>
          </p:cNvPr>
          <p:cNvGraphicFramePr/>
          <p:nvPr>
            <p:extLst>
              <p:ext uri="{D42A27DB-BD31-4B8C-83A1-F6EECF244321}">
                <p14:modId xmlns:p14="http://schemas.microsoft.com/office/powerpoint/2010/main" val="513464285"/>
              </p:ext>
            </p:extLst>
          </p:nvPr>
        </p:nvGraphicFramePr>
        <p:xfrm>
          <a:off x="414337" y="1828800"/>
          <a:ext cx="8315325" cy="4664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361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86F6D0-E22C-4985-9365-53B3C97F368E}"/>
              </a:ext>
            </a:extLst>
          </p:cNvPr>
          <p:cNvSpPr>
            <a:spLocks noGrp="1"/>
          </p:cNvSpPr>
          <p:nvPr>
            <p:ph type="title"/>
          </p:nvPr>
        </p:nvSpPr>
        <p:spPr>
          <a:xfrm>
            <a:off x="825501" y="1111086"/>
            <a:ext cx="5767578" cy="2623885"/>
          </a:xfrm>
        </p:spPr>
        <p:txBody>
          <a:bodyPr vert="horz" lIns="91440" tIns="45720" rIns="91440" bIns="45720" rtlCol="0" anchor="ctr">
            <a:normAutofit/>
          </a:bodyPr>
          <a:lstStyle/>
          <a:p>
            <a:pPr lvl="0"/>
            <a:r>
              <a:rPr lang="en-US" dirty="0">
                <a:solidFill>
                  <a:schemeClr val="bg1"/>
                </a:solidFill>
              </a:rPr>
              <a:t>Essential Components of a Medical Surveillance Program </a:t>
            </a:r>
          </a:p>
        </p:txBody>
      </p:sp>
      <p:sp>
        <p:nvSpPr>
          <p:cNvPr id="12" name="Rectangle 11">
            <a:extLst>
              <a:ext uri="{FF2B5EF4-FFF2-40B4-BE49-F238E27FC236}">
                <a16:creationId xmlns:a16="http://schemas.microsoft.com/office/drawing/2014/main" id="{927CAFC9-A675-4314-84EF-236FFA58A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2490532"/>
            <a:ext cx="1582948"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95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04283-0ED0-4EE0-911A-1F8A20EDFD3A}"/>
              </a:ext>
            </a:extLst>
          </p:cNvPr>
          <p:cNvSpPr>
            <a:spLocks noGrp="1"/>
          </p:cNvSpPr>
          <p:nvPr>
            <p:ph type="title"/>
          </p:nvPr>
        </p:nvSpPr>
        <p:spPr>
          <a:xfrm>
            <a:off x="628650" y="365125"/>
            <a:ext cx="7886700" cy="1325563"/>
          </a:xfrm>
        </p:spPr>
        <p:txBody>
          <a:bodyPr vert="horz" lIns="91440" tIns="45720" rIns="91440" bIns="45720" rtlCol="0" anchor="ctr">
            <a:normAutofit/>
          </a:bodyPr>
          <a:lstStyle/>
          <a:p>
            <a:r>
              <a:rPr lang="en-US" kern="1200">
                <a:solidFill>
                  <a:schemeClr val="tx1"/>
                </a:solidFill>
                <a:latin typeface="+mj-lt"/>
                <a:ea typeface="+mj-ea"/>
                <a:cs typeface="+mj-cs"/>
              </a:rPr>
              <a:t>Six Essential Components of a Medical Surveillance Program </a:t>
            </a:r>
          </a:p>
        </p:txBody>
      </p:sp>
      <p:sp>
        <p:nvSpPr>
          <p:cNvPr id="3" name="Slide Number Placeholder 2">
            <a:extLst>
              <a:ext uri="{FF2B5EF4-FFF2-40B4-BE49-F238E27FC236}">
                <a16:creationId xmlns:a16="http://schemas.microsoft.com/office/drawing/2014/main" id="{0F53C2C0-8FBD-4F9C-86FE-7246C2CD52C4}"/>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a:pPr defTabSz="914400">
                <a:spcAft>
                  <a:spcPts val="600"/>
                </a:spcAft>
              </a:pPr>
              <a:t>5</a:t>
            </a:fld>
            <a:endParaRPr lang="en-US"/>
          </a:p>
        </p:txBody>
      </p:sp>
      <p:graphicFrame>
        <p:nvGraphicFramePr>
          <p:cNvPr id="6" name="Diagram 5">
            <a:extLst>
              <a:ext uri="{FF2B5EF4-FFF2-40B4-BE49-F238E27FC236}">
                <a16:creationId xmlns:a16="http://schemas.microsoft.com/office/drawing/2014/main" id="{8B2D6031-16DC-4744-8D36-FF1F40D81F9D}"/>
              </a:ext>
            </a:extLst>
          </p:cNvPr>
          <p:cNvGraphicFramePr/>
          <p:nvPr>
            <p:extLst>
              <p:ext uri="{D42A27DB-BD31-4B8C-83A1-F6EECF244321}">
                <p14:modId xmlns:p14="http://schemas.microsoft.com/office/powerpoint/2010/main" val="2084273842"/>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5">
            <a:extLst>
              <a:ext uri="{FF2B5EF4-FFF2-40B4-BE49-F238E27FC236}">
                <a16:creationId xmlns:a16="http://schemas.microsoft.com/office/drawing/2014/main" id="{FAEFF1AA-A599-4DE4-96C8-098203F367F0}"/>
              </a:ext>
            </a:extLst>
          </p:cNvPr>
          <p:cNvSpPr>
            <a:spLocks noGrp="1"/>
          </p:cNvSpPr>
          <p:nvPr>
            <p:ph type="ftr" sz="quarter" idx="11"/>
          </p:nvPr>
        </p:nvSpPr>
        <p:spPr>
          <a:xfrm>
            <a:off x="385770" y="6470654"/>
            <a:ext cx="3086100" cy="365125"/>
          </a:xfrm>
        </p:spPr>
        <p:txBody>
          <a:bodyPr vert="horz" lIns="91440" tIns="45720" rIns="91440" bIns="45720" rtlCol="0" anchor="ctr">
            <a:normAutofit/>
          </a:bodyPr>
          <a:lstStyle/>
          <a:p>
            <a:pPr algn="l" defTabSz="914400">
              <a:spcAft>
                <a:spcPts val="600"/>
              </a:spcAft>
            </a:pPr>
            <a:r>
              <a:rPr lang="en-US" i="1" dirty="0"/>
              <a:t>Reference 2</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767433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04283-0ED0-4EE0-911A-1F8A20EDFD3A}"/>
              </a:ext>
            </a:extLst>
          </p:cNvPr>
          <p:cNvSpPr>
            <a:spLocks noGrp="1"/>
          </p:cNvSpPr>
          <p:nvPr>
            <p:ph type="title"/>
          </p:nvPr>
        </p:nvSpPr>
        <p:spPr>
          <a:xfrm>
            <a:off x="628650" y="365125"/>
            <a:ext cx="7886700" cy="1325563"/>
          </a:xfrm>
        </p:spPr>
        <p:txBody>
          <a:bodyPr vert="horz" lIns="91440" tIns="45720" rIns="91440" bIns="45720" rtlCol="0" anchor="ctr">
            <a:normAutofit/>
          </a:bodyPr>
          <a:lstStyle/>
          <a:p>
            <a:r>
              <a:rPr lang="en-US" kern="1200">
                <a:solidFill>
                  <a:schemeClr val="tx1"/>
                </a:solidFill>
                <a:latin typeface="+mj-lt"/>
                <a:ea typeface="+mj-ea"/>
                <a:cs typeface="+mj-cs"/>
              </a:rPr>
              <a:t>Six Essential Components of a Medical Surveillance Program </a:t>
            </a:r>
            <a:endParaRPr lang="en-US" kern="1200" dirty="0">
              <a:solidFill>
                <a:schemeClr val="tx1"/>
              </a:solidFill>
              <a:latin typeface="+mj-lt"/>
              <a:ea typeface="+mj-ea"/>
              <a:cs typeface="+mj-cs"/>
            </a:endParaRPr>
          </a:p>
        </p:txBody>
      </p:sp>
      <p:sp>
        <p:nvSpPr>
          <p:cNvPr id="3" name="Slide Number Placeholder 2">
            <a:extLst>
              <a:ext uri="{FF2B5EF4-FFF2-40B4-BE49-F238E27FC236}">
                <a16:creationId xmlns:a16="http://schemas.microsoft.com/office/drawing/2014/main" id="{0F53C2C0-8FBD-4F9C-86FE-7246C2CD52C4}"/>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a:pPr defTabSz="914400">
                <a:spcAft>
                  <a:spcPts val="600"/>
                </a:spcAft>
              </a:pPr>
              <a:t>6</a:t>
            </a:fld>
            <a:endParaRPr lang="en-US"/>
          </a:p>
        </p:txBody>
      </p:sp>
      <p:graphicFrame>
        <p:nvGraphicFramePr>
          <p:cNvPr id="6" name="Diagram 5">
            <a:extLst>
              <a:ext uri="{FF2B5EF4-FFF2-40B4-BE49-F238E27FC236}">
                <a16:creationId xmlns:a16="http://schemas.microsoft.com/office/drawing/2014/main" id="{8B2D6031-16DC-4744-8D36-FF1F40D81F9D}"/>
              </a:ext>
            </a:extLst>
          </p:cNvPr>
          <p:cNvGraphicFramePr/>
          <p:nvPr>
            <p:extLst>
              <p:ext uri="{D42A27DB-BD31-4B8C-83A1-F6EECF244321}">
                <p14:modId xmlns:p14="http://schemas.microsoft.com/office/powerpoint/2010/main" val="297606924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5">
            <a:extLst>
              <a:ext uri="{FF2B5EF4-FFF2-40B4-BE49-F238E27FC236}">
                <a16:creationId xmlns:a16="http://schemas.microsoft.com/office/drawing/2014/main" id="{ADFFF74E-1127-4E18-87A5-02C9C476DD79}"/>
              </a:ext>
            </a:extLst>
          </p:cNvPr>
          <p:cNvSpPr>
            <a:spLocks noGrp="1"/>
          </p:cNvSpPr>
          <p:nvPr>
            <p:ph type="ftr" sz="quarter" idx="11"/>
          </p:nvPr>
        </p:nvSpPr>
        <p:spPr>
          <a:xfrm>
            <a:off x="271468" y="6442078"/>
            <a:ext cx="3086100" cy="365125"/>
          </a:xfrm>
        </p:spPr>
        <p:txBody>
          <a:bodyPr vert="horz" lIns="91440" tIns="45720" rIns="91440" bIns="45720" rtlCol="0" anchor="ctr">
            <a:normAutofit/>
          </a:bodyPr>
          <a:lstStyle/>
          <a:p>
            <a:pPr algn="l" defTabSz="914400">
              <a:spcAft>
                <a:spcPts val="600"/>
              </a:spcAft>
            </a:pPr>
            <a:r>
              <a:rPr lang="en-US" i="1" dirty="0"/>
              <a:t>Reference 2</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1684143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5768" cy="4343400"/>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B86F6D0-E22C-4985-9365-53B3C97F368E}"/>
              </a:ext>
            </a:extLst>
          </p:cNvPr>
          <p:cNvSpPr>
            <a:spLocks noGrp="1"/>
          </p:cNvSpPr>
          <p:nvPr>
            <p:ph type="title"/>
          </p:nvPr>
        </p:nvSpPr>
        <p:spPr>
          <a:xfrm>
            <a:off x="825501" y="1031353"/>
            <a:ext cx="5802192" cy="3181135"/>
          </a:xfrm>
        </p:spPr>
        <p:txBody>
          <a:bodyPr vert="horz" lIns="91440" tIns="45720" rIns="91440" bIns="45720" rtlCol="0" anchor="ctr">
            <a:normAutofit/>
          </a:bodyPr>
          <a:lstStyle/>
          <a:p>
            <a:pPr lvl="0"/>
            <a:r>
              <a:rPr lang="en-US" sz="6000" dirty="0">
                <a:solidFill>
                  <a:schemeClr val="bg1"/>
                </a:solidFill>
              </a:rPr>
              <a:t>Medical Screenings</a:t>
            </a:r>
          </a:p>
        </p:txBody>
      </p:sp>
      <p:sp>
        <p:nvSpPr>
          <p:cNvPr id="10" name="Rectangle 9">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2102827"/>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899" y="4932939"/>
            <a:ext cx="8458201" cy="146614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Rectangle 13">
            <a:extLst>
              <a:ext uri="{FF2B5EF4-FFF2-40B4-BE49-F238E27FC236}">
                <a16:creationId xmlns:a16="http://schemas.microsoft.com/office/drawing/2014/main" id="{42280AB2-77A5-4CB7-AF7D-1795CA8DC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2728167"/>
            <a:ext cx="1586592" cy="206545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4270084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96E8F1-82DC-4EAA-BE2C-F84D4CA6E73D}"/>
              </a:ext>
            </a:extLst>
          </p:cNvPr>
          <p:cNvSpPr>
            <a:spLocks noGrp="1"/>
          </p:cNvSpPr>
          <p:nvPr>
            <p:ph type="title"/>
          </p:nvPr>
        </p:nvSpPr>
        <p:spPr>
          <a:xfrm>
            <a:off x="628650" y="365760"/>
            <a:ext cx="7886700" cy="1325563"/>
          </a:xfrm>
        </p:spPr>
        <p:txBody>
          <a:bodyPr vert="horz" lIns="91440" tIns="45720" rIns="91440" bIns="45720" rtlCol="0" anchor="ctr">
            <a:normAutofit/>
          </a:bodyPr>
          <a:lstStyle/>
          <a:p>
            <a:r>
              <a:rPr lang="en-US" spc="200" dirty="0">
                <a:solidFill>
                  <a:schemeClr val="bg1"/>
                </a:solidFill>
              </a:rPr>
              <a:t>Why do we conduct medical screenings?</a:t>
            </a:r>
          </a:p>
        </p:txBody>
      </p:sp>
      <p:sp>
        <p:nvSpPr>
          <p:cNvPr id="3" name="Slide Number Placeholder 2">
            <a:extLst>
              <a:ext uri="{FF2B5EF4-FFF2-40B4-BE49-F238E27FC236}">
                <a16:creationId xmlns:a16="http://schemas.microsoft.com/office/drawing/2014/main" id="{D9375306-1792-446E-8A24-A298243ADE07}"/>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defRPr/>
            </a:pPr>
            <a:fld id="{D57F1E4F-1CFF-5643-939E-217C01CDF565}" type="slidenum">
              <a:rPr lang="en-US">
                <a:solidFill>
                  <a:prstClr val="black">
                    <a:tint val="75000"/>
                  </a:prstClr>
                </a:solidFill>
                <a:latin typeface="Calibri" panose="020F0502020204030204"/>
              </a:rPr>
              <a:pPr defTabSz="914400">
                <a:spcAft>
                  <a:spcPts val="600"/>
                </a:spcAft>
                <a:defRPr/>
              </a:pPr>
              <a:t>8</a:t>
            </a:fld>
            <a:endParaRPr lang="en-US">
              <a:solidFill>
                <a:prstClr val="black">
                  <a:tint val="75000"/>
                </a:prstClr>
              </a:solidFill>
              <a:latin typeface="Calibri" panose="020F0502020204030204"/>
            </a:endParaRPr>
          </a:p>
        </p:txBody>
      </p:sp>
      <p:graphicFrame>
        <p:nvGraphicFramePr>
          <p:cNvPr id="4" name="Diagram 3">
            <a:extLst>
              <a:ext uri="{FF2B5EF4-FFF2-40B4-BE49-F238E27FC236}">
                <a16:creationId xmlns:a16="http://schemas.microsoft.com/office/drawing/2014/main" id="{DAD0EEEA-141F-4573-BBAB-D4D8E7831909}"/>
              </a:ext>
            </a:extLst>
          </p:cNvPr>
          <p:cNvGraphicFramePr/>
          <p:nvPr>
            <p:extLst>
              <p:ext uri="{D42A27DB-BD31-4B8C-83A1-F6EECF244321}">
                <p14:modId xmlns:p14="http://schemas.microsoft.com/office/powerpoint/2010/main" val="1535089027"/>
              </p:ext>
            </p:extLst>
          </p:nvPr>
        </p:nvGraphicFramePr>
        <p:xfrm>
          <a:off x="630936" y="2276857"/>
          <a:ext cx="7884414" cy="39001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5">
            <a:extLst>
              <a:ext uri="{FF2B5EF4-FFF2-40B4-BE49-F238E27FC236}">
                <a16:creationId xmlns:a16="http://schemas.microsoft.com/office/drawing/2014/main" id="{3D405E90-F033-4F92-957F-AA6058A8E7C0}"/>
              </a:ext>
            </a:extLst>
          </p:cNvPr>
          <p:cNvSpPr>
            <a:spLocks noGrp="1"/>
          </p:cNvSpPr>
          <p:nvPr>
            <p:ph type="ftr" sz="quarter" idx="11"/>
          </p:nvPr>
        </p:nvSpPr>
        <p:spPr>
          <a:xfrm>
            <a:off x="128588" y="6484942"/>
            <a:ext cx="3086100" cy="365125"/>
          </a:xfrm>
        </p:spPr>
        <p:txBody>
          <a:bodyPr vert="horz" lIns="91440" tIns="45720" rIns="91440" bIns="45720" rtlCol="0" anchor="ctr">
            <a:normAutofit/>
          </a:bodyPr>
          <a:lstStyle/>
          <a:p>
            <a:pPr algn="l" defTabSz="914400">
              <a:spcAft>
                <a:spcPts val="600"/>
              </a:spcAft>
            </a:pPr>
            <a:r>
              <a:rPr lang="en-US" i="1" dirty="0"/>
              <a:t>Reference 1</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999955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7A9D0-FBAC-47DF-B77A-503F30DF9882}"/>
              </a:ext>
            </a:extLst>
          </p:cNvPr>
          <p:cNvSpPr>
            <a:spLocks noGrp="1"/>
          </p:cNvSpPr>
          <p:nvPr>
            <p:ph type="title"/>
          </p:nvPr>
        </p:nvSpPr>
        <p:spPr>
          <a:xfrm>
            <a:off x="628650" y="365125"/>
            <a:ext cx="7886700" cy="1325563"/>
          </a:xfrm>
        </p:spPr>
        <p:txBody>
          <a:bodyPr vert="horz" lIns="91440" tIns="45720" rIns="91440" bIns="45720" rtlCol="0" anchor="ctr">
            <a:normAutofit/>
          </a:bodyPr>
          <a:lstStyle/>
          <a:p>
            <a:r>
              <a:rPr lang="en-US" kern="1200" dirty="0">
                <a:solidFill>
                  <a:schemeClr val="tx1"/>
                </a:solidFill>
                <a:latin typeface="+mj-lt"/>
                <a:ea typeface="+mj-ea"/>
                <a:cs typeface="+mj-cs"/>
              </a:rPr>
              <a:t>Medical screening is typically conducted:</a:t>
            </a:r>
          </a:p>
        </p:txBody>
      </p:sp>
      <p:sp>
        <p:nvSpPr>
          <p:cNvPr id="3" name="Slide Number Placeholder 2">
            <a:extLst>
              <a:ext uri="{FF2B5EF4-FFF2-40B4-BE49-F238E27FC236}">
                <a16:creationId xmlns:a16="http://schemas.microsoft.com/office/drawing/2014/main" id="{BF510F16-D3EB-4D1D-9D9D-953795F15224}"/>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9</a:t>
            </a:fld>
            <a:endParaRPr lang="en-US"/>
          </a:p>
        </p:txBody>
      </p:sp>
      <p:graphicFrame>
        <p:nvGraphicFramePr>
          <p:cNvPr id="5" name="Diagram 4">
            <a:extLst>
              <a:ext uri="{FF2B5EF4-FFF2-40B4-BE49-F238E27FC236}">
                <a16:creationId xmlns:a16="http://schemas.microsoft.com/office/drawing/2014/main" id="{71611DAD-08ED-4277-8A90-AFDBADE95480}"/>
              </a:ext>
            </a:extLst>
          </p:cNvPr>
          <p:cNvGraphicFramePr/>
          <p:nvPr>
            <p:extLst>
              <p:ext uri="{D42A27DB-BD31-4B8C-83A1-F6EECF244321}">
                <p14:modId xmlns:p14="http://schemas.microsoft.com/office/powerpoint/2010/main" val="1209915746"/>
              </p:ext>
            </p:extLst>
          </p:nvPr>
        </p:nvGraphicFramePr>
        <p:xfrm>
          <a:off x="300039" y="1825624"/>
          <a:ext cx="8529636" cy="43751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5">
            <a:extLst>
              <a:ext uri="{FF2B5EF4-FFF2-40B4-BE49-F238E27FC236}">
                <a16:creationId xmlns:a16="http://schemas.microsoft.com/office/drawing/2014/main" id="{6E07CE4B-91F3-4D1A-8C7B-CA6D923AD9FE}"/>
              </a:ext>
            </a:extLst>
          </p:cNvPr>
          <p:cNvSpPr>
            <a:spLocks noGrp="1"/>
          </p:cNvSpPr>
          <p:nvPr>
            <p:ph type="ftr" sz="quarter" idx="11"/>
          </p:nvPr>
        </p:nvSpPr>
        <p:spPr>
          <a:xfrm>
            <a:off x="128588" y="6456366"/>
            <a:ext cx="3086100" cy="365125"/>
          </a:xfrm>
        </p:spPr>
        <p:txBody>
          <a:bodyPr vert="horz" lIns="91440" tIns="45720" rIns="91440" bIns="45720" rtlCol="0" anchor="ctr">
            <a:normAutofit/>
          </a:bodyPr>
          <a:lstStyle/>
          <a:p>
            <a:pPr algn="l" defTabSz="914400">
              <a:spcAft>
                <a:spcPts val="600"/>
              </a:spcAft>
            </a:pPr>
            <a:r>
              <a:rPr lang="en-US" i="1" dirty="0"/>
              <a:t>Reference 1</a:t>
            </a:r>
            <a:endParaRPr lang="en-US" i="1"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421398758"/>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1822</Words>
  <Application>Microsoft Office PowerPoint</Application>
  <PresentationFormat>On-screen Show (4:3)</PresentationFormat>
  <Paragraphs>250</Paragraphs>
  <Slides>23</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Medical Surveillance </vt:lpstr>
      <vt:lpstr>Who should take this training? </vt:lpstr>
      <vt:lpstr>Training Modules + Learning Objectives  </vt:lpstr>
      <vt:lpstr>Essential Components of a Medical Surveillance Program </vt:lpstr>
      <vt:lpstr>Six Essential Components of a Medical Surveillance Program </vt:lpstr>
      <vt:lpstr>Six Essential Components of a Medical Surveillance Program </vt:lpstr>
      <vt:lpstr>Medical Screenings</vt:lpstr>
      <vt:lpstr>Why do we conduct medical screenings?</vt:lpstr>
      <vt:lpstr>Medical screening is typically conducted:</vt:lpstr>
      <vt:lpstr> Those handling HDs in the workplace should have an initial evaluation consisting of:  </vt:lpstr>
      <vt:lpstr>PowerPoint Presentation</vt:lpstr>
      <vt:lpstr>PowerPoint Presentation</vt:lpstr>
      <vt:lpstr>PowerPoint Presentation</vt:lpstr>
      <vt:lpstr>The examining physician should document:</vt:lpstr>
      <vt:lpstr>PowerPoint Presentation</vt:lpstr>
      <vt:lpstr> Test that are not recommended in routine surveillance:  </vt:lpstr>
      <vt:lpstr> Periodic follow-up </vt:lpstr>
      <vt:lpstr>Where workplace-based medical surveillance programs are limited, workers who handle HDs should be encouraged to inform their personal healthcare providers about their occupation and possible HD exposure in the course of their routine personal medical care.  </vt:lpstr>
      <vt:lpstr>Documentation</vt:lpstr>
      <vt:lpstr>  Documentation should include: </vt:lpstr>
      <vt:lpstr> Documentation should include: </vt:lpstr>
      <vt:lpstr> Documentation should include: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Surveillance </dc:title>
  <dc:creator>Justine Swindell</dc:creator>
  <cp:lastModifiedBy>Meg O'Brien</cp:lastModifiedBy>
  <cp:revision>18</cp:revision>
  <dcterms:created xsi:type="dcterms:W3CDTF">2020-01-29T00:57:35Z</dcterms:created>
  <dcterms:modified xsi:type="dcterms:W3CDTF">2020-05-18T22:42:26Z</dcterms:modified>
</cp:coreProperties>
</file>